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2" r:id="rId1"/>
  </p:sldMasterIdLst>
  <p:notesMasterIdLst>
    <p:notesMasterId r:id="rId55"/>
  </p:notesMasterIdLst>
  <p:handoutMasterIdLst>
    <p:handoutMasterId r:id="rId56"/>
  </p:handoutMasterIdLst>
  <p:sldIdLst>
    <p:sldId id="258" r:id="rId2"/>
    <p:sldId id="435" r:id="rId3"/>
    <p:sldId id="436" r:id="rId4"/>
    <p:sldId id="437" r:id="rId5"/>
    <p:sldId id="438" r:id="rId6"/>
    <p:sldId id="439" r:id="rId7"/>
    <p:sldId id="443" r:id="rId8"/>
    <p:sldId id="442" r:id="rId9"/>
    <p:sldId id="441" r:id="rId10"/>
    <p:sldId id="457" r:id="rId11"/>
    <p:sldId id="458" r:id="rId12"/>
    <p:sldId id="459" r:id="rId13"/>
    <p:sldId id="460" r:id="rId14"/>
    <p:sldId id="461" r:id="rId15"/>
    <p:sldId id="462" r:id="rId16"/>
    <p:sldId id="463" r:id="rId17"/>
    <p:sldId id="464" r:id="rId18"/>
    <p:sldId id="465" r:id="rId19"/>
    <p:sldId id="466" r:id="rId20"/>
    <p:sldId id="467" r:id="rId21"/>
    <p:sldId id="468" r:id="rId22"/>
    <p:sldId id="440" r:id="rId23"/>
    <p:sldId id="261" r:id="rId24"/>
    <p:sldId id="264" r:id="rId25"/>
    <p:sldId id="344" r:id="rId26"/>
    <p:sldId id="385" r:id="rId27"/>
    <p:sldId id="410" r:id="rId28"/>
    <p:sldId id="411" r:id="rId29"/>
    <p:sldId id="420" r:id="rId30"/>
    <p:sldId id="408" r:id="rId31"/>
    <p:sldId id="412" r:id="rId32"/>
    <p:sldId id="413" r:id="rId33"/>
    <p:sldId id="414" r:id="rId34"/>
    <p:sldId id="415" r:id="rId35"/>
    <p:sldId id="416" r:id="rId36"/>
    <p:sldId id="417" r:id="rId37"/>
    <p:sldId id="418" r:id="rId38"/>
    <p:sldId id="419" r:id="rId39"/>
    <p:sldId id="421" r:id="rId40"/>
    <p:sldId id="422" r:id="rId41"/>
    <p:sldId id="423" r:id="rId42"/>
    <p:sldId id="424" r:id="rId43"/>
    <p:sldId id="428" r:id="rId44"/>
    <p:sldId id="426" r:id="rId45"/>
    <p:sldId id="425" r:id="rId46"/>
    <p:sldId id="427" r:id="rId47"/>
    <p:sldId id="429" r:id="rId48"/>
    <p:sldId id="430" r:id="rId49"/>
    <p:sldId id="452" r:id="rId50"/>
    <p:sldId id="453" r:id="rId51"/>
    <p:sldId id="454" r:id="rId52"/>
    <p:sldId id="455" r:id="rId53"/>
    <p:sldId id="456" r:id="rId5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29F915-4F09-4558-B32D-A9AA3476F368}">
          <p14:sldIdLst>
            <p14:sldId id="258"/>
            <p14:sldId id="435"/>
            <p14:sldId id="436"/>
            <p14:sldId id="437"/>
            <p14:sldId id="438"/>
            <p14:sldId id="439"/>
            <p14:sldId id="443"/>
            <p14:sldId id="442"/>
            <p14:sldId id="441"/>
            <p14:sldId id="457"/>
            <p14:sldId id="458"/>
            <p14:sldId id="459"/>
            <p14:sldId id="460"/>
            <p14:sldId id="461"/>
            <p14:sldId id="462"/>
            <p14:sldId id="463"/>
            <p14:sldId id="464"/>
            <p14:sldId id="465"/>
            <p14:sldId id="466"/>
            <p14:sldId id="467"/>
            <p14:sldId id="468"/>
            <p14:sldId id="440"/>
            <p14:sldId id="261"/>
            <p14:sldId id="264"/>
            <p14:sldId id="344"/>
            <p14:sldId id="385"/>
            <p14:sldId id="410"/>
            <p14:sldId id="411"/>
            <p14:sldId id="420"/>
            <p14:sldId id="408"/>
            <p14:sldId id="412"/>
            <p14:sldId id="413"/>
            <p14:sldId id="414"/>
            <p14:sldId id="415"/>
            <p14:sldId id="416"/>
            <p14:sldId id="417"/>
            <p14:sldId id="418"/>
            <p14:sldId id="419"/>
            <p14:sldId id="421"/>
            <p14:sldId id="422"/>
            <p14:sldId id="423"/>
            <p14:sldId id="424"/>
            <p14:sldId id="428"/>
            <p14:sldId id="426"/>
            <p14:sldId id="425"/>
            <p14:sldId id="427"/>
            <p14:sldId id="429"/>
            <p14:sldId id="430"/>
            <p14:sldId id="452"/>
            <p14:sldId id="453"/>
            <p14:sldId id="454"/>
            <p14:sldId id="455"/>
            <p14:sldId id="45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5E00"/>
    <a:srgbClr val="40B453"/>
    <a:srgbClr val="CC9900"/>
    <a:srgbClr val="E1480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13" autoAdjust="0"/>
    <p:restoredTop sz="93372" autoAdjust="0"/>
  </p:normalViewPr>
  <p:slideViewPr>
    <p:cSldViewPr snapToGrid="0" snapToObjects="1">
      <p:cViewPr varScale="1">
        <p:scale>
          <a:sx n="59" d="100"/>
          <a:sy n="59" d="100"/>
        </p:scale>
        <p:origin x="84" y="1326"/>
      </p:cViewPr>
      <p:guideLst>
        <p:guide orient="horz" pos="2160"/>
        <p:guide pos="3840"/>
      </p:guideLst>
    </p:cSldViewPr>
  </p:slideViewPr>
  <p:outlineViewPr>
    <p:cViewPr>
      <p:scale>
        <a:sx n="33" d="100"/>
        <a:sy n="33" d="100"/>
      </p:scale>
      <p:origin x="0" y="-16302"/>
    </p:cViewPr>
  </p:outlineViewPr>
  <p:notesTextViewPr>
    <p:cViewPr>
      <p:scale>
        <a:sx n="3" d="2"/>
        <a:sy n="3" d="2"/>
      </p:scale>
      <p:origin x="0" y="0"/>
    </p:cViewPr>
  </p:notesTextViewPr>
  <p:notesViewPr>
    <p:cSldViewPr snapToGrid="0" snapToObjects="1">
      <p:cViewPr varScale="1">
        <p:scale>
          <a:sx n="85" d="100"/>
          <a:sy n="85" d="100"/>
        </p:scale>
        <p:origin x="3786"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EB8790-331E-5848-9E86-B245D743BB96}" type="datetimeFigureOut">
              <a:rPr lang="en-US" smtClean="0"/>
              <a:t>9/26/2016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487B765-C2C4-7740-9A5B-EA5F5374B3A1}" type="slidenum">
              <a:rPr lang="en-US" smtClean="0"/>
              <a:t>‹nr.›</a:t>
            </a:fld>
            <a:endParaRPr lang="en-US"/>
          </a:p>
        </p:txBody>
      </p:sp>
    </p:spTree>
    <p:extLst>
      <p:ext uri="{BB962C8B-B14F-4D97-AF65-F5344CB8AC3E}">
        <p14:creationId xmlns:p14="http://schemas.microsoft.com/office/powerpoint/2010/main" val="3065648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077F28-EBDF-DC4F-8E47-CBCCE1B1E0B2}" type="datetimeFigureOut">
              <a:rPr lang="en-US" smtClean="0"/>
              <a:t>9/26/2016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a:t>Click to edit Master text styles</a:t>
            </a:r>
          </a:p>
          <a:p>
            <a:pPr lvl="1"/>
            <a:r>
              <a:rPr lang="nl-BE"/>
              <a:t>Second level</a:t>
            </a:r>
          </a:p>
          <a:p>
            <a:pPr lvl="2"/>
            <a:r>
              <a:rPr lang="nl-BE"/>
              <a:t>Third level</a:t>
            </a:r>
          </a:p>
          <a:p>
            <a:pPr lvl="3"/>
            <a:r>
              <a:rPr lang="nl-BE"/>
              <a:t>Fourth level</a:t>
            </a:r>
          </a:p>
          <a:p>
            <a:pPr lvl="4"/>
            <a:r>
              <a:rPr lang="nl-B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F2A6B2-2191-1547-B671-820F01F78E1B}" type="slidenum">
              <a:rPr lang="en-US" smtClean="0"/>
              <a:t>‹nr.›</a:t>
            </a:fld>
            <a:endParaRPr lang="en-US"/>
          </a:p>
        </p:txBody>
      </p:sp>
    </p:spTree>
    <p:extLst>
      <p:ext uri="{BB962C8B-B14F-4D97-AF65-F5344CB8AC3E}">
        <p14:creationId xmlns:p14="http://schemas.microsoft.com/office/powerpoint/2010/main" val="38053332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D5F2A6B2-2191-1547-B671-820F01F78E1B}" type="slidenum">
              <a:rPr lang="en-US" smtClean="0"/>
              <a:t>28</a:t>
            </a:fld>
            <a:endParaRPr lang="en-US"/>
          </a:p>
        </p:txBody>
      </p:sp>
    </p:spTree>
    <p:extLst>
      <p:ext uri="{BB962C8B-B14F-4D97-AF65-F5344CB8AC3E}">
        <p14:creationId xmlns:p14="http://schemas.microsoft.com/office/powerpoint/2010/main" val="3725032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0_Aangepaste indeling">
    <p:spTree>
      <p:nvGrpSpPr>
        <p:cNvPr id="1" name=""/>
        <p:cNvGrpSpPr/>
        <p:nvPr/>
      </p:nvGrpSpPr>
      <p:grpSpPr>
        <a:xfrm>
          <a:off x="0" y="0"/>
          <a:ext cx="0" cy="0"/>
          <a:chOff x="0" y="0"/>
          <a:chExt cx="0" cy="0"/>
        </a:xfrm>
      </p:grpSpPr>
      <p:sp>
        <p:nvSpPr>
          <p:cNvPr id="13" name="Rechthoek 12"/>
          <p:cNvSpPr/>
          <p:nvPr/>
        </p:nvSpPr>
        <p:spPr>
          <a:xfrm>
            <a:off x="0" y="0"/>
            <a:ext cx="12192000" cy="685800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5" name="Tijdelijke aanduiding voor titel 1"/>
          <p:cNvSpPr>
            <a:spLocks noGrp="1"/>
          </p:cNvSpPr>
          <p:nvPr>
            <p:ph type="title"/>
          </p:nvPr>
        </p:nvSpPr>
        <p:spPr>
          <a:xfrm>
            <a:off x="541867" y="2425703"/>
            <a:ext cx="10515600" cy="457199"/>
          </a:xfrm>
          <a:prstGeom prst="rect">
            <a:avLst/>
          </a:prstGeom>
        </p:spPr>
        <p:txBody>
          <a:bodyPr vert="horz" lIns="91440" tIns="45720" rIns="91440" bIns="45720" rtlCol="0" anchor="ctr">
            <a:normAutofit/>
          </a:bodyPr>
          <a:lstStyle>
            <a:lvl1pPr>
              <a:defRPr sz="2100" b="1">
                <a:solidFill>
                  <a:schemeClr val="bg1"/>
                </a:solidFill>
                <a:latin typeface="Verdana" charset="0"/>
                <a:ea typeface="Verdana" charset="0"/>
                <a:cs typeface="Verdana" charset="0"/>
              </a:defRPr>
            </a:lvl1pPr>
          </a:lstStyle>
          <a:p>
            <a:r>
              <a:rPr lang="en-US"/>
              <a:t>Click to edit Master title style</a:t>
            </a:r>
            <a:endParaRPr lang="nl-NL" dirty="0"/>
          </a:p>
        </p:txBody>
      </p:sp>
      <p:sp>
        <p:nvSpPr>
          <p:cNvPr id="6" name="Tijdelijke aanduiding voor tekst 2"/>
          <p:cNvSpPr>
            <a:spLocks noGrp="1"/>
          </p:cNvSpPr>
          <p:nvPr>
            <p:ph idx="1" hasCustomPrompt="1"/>
          </p:nvPr>
        </p:nvSpPr>
        <p:spPr>
          <a:xfrm>
            <a:off x="541867" y="2882900"/>
            <a:ext cx="10515600" cy="73130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lang="nl-NL" sz="1650" u="none" baseline="0" smtClean="0">
                <a:solidFill>
                  <a:schemeClr val="bg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nl-NL" dirty="0"/>
              <a:t>Hoofdtekst - niveau één</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lang="nl-NL" dirty="0"/>
          </a:p>
        </p:txBody>
      </p:sp>
      <p:pic>
        <p:nvPicPr>
          <p:cNvPr id="7" name="Afbeelding 6"/>
          <p:cNvPicPr>
            <a:picLocks noChangeAspect="1"/>
          </p:cNvPicPr>
          <p:nvPr/>
        </p:nvPicPr>
        <p:blipFill>
          <a:blip r:embed="rId2"/>
          <a:stretch>
            <a:fillRect/>
          </a:stretch>
        </p:blipFill>
        <p:spPr>
          <a:xfrm>
            <a:off x="668868" y="785643"/>
            <a:ext cx="905933" cy="1331025"/>
          </a:xfrm>
          <a:prstGeom prst="rect">
            <a:avLst/>
          </a:prstGeom>
        </p:spPr>
      </p:pic>
      <p:pic>
        <p:nvPicPr>
          <p:cNvPr id="8" name="Afbeelding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36065" y="-5074"/>
            <a:ext cx="6855937" cy="6858000"/>
          </a:xfrm>
          <a:prstGeom prst="rect">
            <a:avLst/>
          </a:prstGeom>
        </p:spPr>
      </p:pic>
    </p:spTree>
    <p:extLst>
      <p:ext uri="{BB962C8B-B14F-4D97-AF65-F5344CB8AC3E}">
        <p14:creationId xmlns:p14="http://schemas.microsoft.com/office/powerpoint/2010/main" val="374040376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Aangepaste indeling">
    <p:spTree>
      <p:nvGrpSpPr>
        <p:cNvPr id="1" name=""/>
        <p:cNvGrpSpPr/>
        <p:nvPr/>
      </p:nvGrpSpPr>
      <p:grpSpPr>
        <a:xfrm>
          <a:off x="0" y="0"/>
          <a:ext cx="0" cy="0"/>
          <a:chOff x="0" y="0"/>
          <a:chExt cx="0" cy="0"/>
        </a:xfrm>
      </p:grpSpPr>
      <p:sp>
        <p:nvSpPr>
          <p:cNvPr id="6" name="Tijdelijke aanduiding voor titel 1"/>
          <p:cNvSpPr>
            <a:spLocks noGrp="1"/>
          </p:cNvSpPr>
          <p:nvPr>
            <p:ph type="title"/>
          </p:nvPr>
        </p:nvSpPr>
        <p:spPr>
          <a:xfrm>
            <a:off x="838201" y="365127"/>
            <a:ext cx="6738257"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en-US"/>
              <a:t>Click to edit Master title style</a:t>
            </a:r>
            <a:endParaRPr lang="nl-NL" dirty="0"/>
          </a:p>
        </p:txBody>
      </p:sp>
      <p:sp>
        <p:nvSpPr>
          <p:cNvPr id="9" name="Tijdelijke aanduiding voor tekst 2"/>
          <p:cNvSpPr>
            <a:spLocks noGrp="1"/>
          </p:cNvSpPr>
          <p:nvPr>
            <p:ph idx="1" hasCustomPrompt="1"/>
          </p:nvPr>
        </p:nvSpPr>
        <p:spPr>
          <a:xfrm>
            <a:off x="838200" y="1832380"/>
            <a:ext cx="5177589" cy="2608992"/>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10" name="Tijdelijke aanduiding voor tekst 2"/>
          <p:cNvSpPr>
            <a:spLocks noGrp="1"/>
          </p:cNvSpPr>
          <p:nvPr>
            <p:ph idx="11" hasCustomPrompt="1"/>
          </p:nvPr>
        </p:nvSpPr>
        <p:spPr>
          <a:xfrm>
            <a:off x="6124074" y="1832380"/>
            <a:ext cx="5229727" cy="2608992"/>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pic>
        <p:nvPicPr>
          <p:cNvPr id="11" name="Afbeelding 10"/>
          <p:cNvPicPr>
            <a:picLocks noChangeAspect="1"/>
          </p:cNvPicPr>
          <p:nvPr/>
        </p:nvPicPr>
        <p:blipFill rotWithShape="1">
          <a:blip r:embed="rId2"/>
          <a:srcRect t="1976"/>
          <a:stretch/>
        </p:blipFill>
        <p:spPr>
          <a:xfrm>
            <a:off x="1" y="4583064"/>
            <a:ext cx="12203745" cy="2274936"/>
          </a:xfrm>
          <a:prstGeom prst="rect">
            <a:avLst/>
          </a:prstGeom>
        </p:spPr>
      </p:pic>
    </p:spTree>
    <p:extLst>
      <p:ext uri="{BB962C8B-B14F-4D97-AF65-F5344CB8AC3E}">
        <p14:creationId xmlns:p14="http://schemas.microsoft.com/office/powerpoint/2010/main" val="10629154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Aangepaste indeling">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2"/>
          <a:srcRect l="-268" r="-1" b="10256"/>
          <a:stretch/>
        </p:blipFill>
        <p:spPr>
          <a:xfrm>
            <a:off x="-32659" y="0"/>
            <a:ext cx="12226835" cy="6858000"/>
          </a:xfrm>
          <a:prstGeom prst="rect">
            <a:avLst/>
          </a:prstGeom>
        </p:spPr>
      </p:pic>
      <p:sp>
        <p:nvSpPr>
          <p:cNvPr id="6" name="Rechthoek 5"/>
          <p:cNvSpPr/>
          <p:nvPr/>
        </p:nvSpPr>
        <p:spPr>
          <a:xfrm>
            <a:off x="0" y="6316974"/>
            <a:ext cx="12194176"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8" name="Tijdelijke aanduiding voor dianumm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a:solidFill>
                  <a:schemeClr val="bg1"/>
                </a:solidFill>
                <a:latin typeface="Verdana" charset="0"/>
                <a:ea typeface="Verdana" charset="0"/>
                <a:cs typeface="Verdana" charset="0"/>
              </a:defRPr>
            </a:lvl1pPr>
          </a:lstStyle>
          <a:p>
            <a:fld id="{E0AE1164-1BD5-DA4B-AAEA-67FC200A7D83}" type="slidenum">
              <a:rPr lang="nl-NL" smtClean="0"/>
              <a:pPr/>
              <a:t>‹nr.›</a:t>
            </a:fld>
            <a:endParaRPr lang="nl-NL" dirty="0"/>
          </a:p>
        </p:txBody>
      </p:sp>
      <p:pic>
        <p:nvPicPr>
          <p:cNvPr id="12" name="Afbeelding 11"/>
          <p:cNvPicPr>
            <a:picLocks noChangeAspect="1"/>
          </p:cNvPicPr>
          <p:nvPr/>
        </p:nvPicPr>
        <p:blipFill>
          <a:blip r:embed="rId3"/>
          <a:stretch>
            <a:fillRect/>
          </a:stretch>
        </p:blipFill>
        <p:spPr>
          <a:xfrm>
            <a:off x="838201" y="6484937"/>
            <a:ext cx="4230651" cy="236538"/>
          </a:xfrm>
          <a:prstGeom prst="rect">
            <a:avLst/>
          </a:prstGeom>
        </p:spPr>
      </p:pic>
    </p:spTree>
    <p:extLst>
      <p:ext uri="{BB962C8B-B14F-4D97-AF65-F5344CB8AC3E}">
        <p14:creationId xmlns:p14="http://schemas.microsoft.com/office/powerpoint/2010/main" val="317786772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Aangepaste indeling">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2"/>
          <a:srcRect l="-268" r="27851" b="10256"/>
          <a:stretch/>
        </p:blipFill>
        <p:spPr>
          <a:xfrm>
            <a:off x="277586" y="310243"/>
            <a:ext cx="7429503" cy="5769953"/>
          </a:xfrm>
          <a:prstGeom prst="rect">
            <a:avLst/>
          </a:prstGeom>
        </p:spPr>
      </p:pic>
      <p:sp>
        <p:nvSpPr>
          <p:cNvPr id="9" name="Rechthoek 8"/>
          <p:cNvSpPr/>
          <p:nvPr/>
        </p:nvSpPr>
        <p:spPr>
          <a:xfrm>
            <a:off x="0" y="6316974"/>
            <a:ext cx="12180317"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8" name="Tijdelijke aanduiding voor dianumm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a:solidFill>
                  <a:schemeClr val="bg1"/>
                </a:solidFill>
                <a:latin typeface="Verdana" charset="0"/>
                <a:ea typeface="Verdana" charset="0"/>
                <a:cs typeface="Verdana" charset="0"/>
              </a:defRPr>
            </a:lvl1pPr>
          </a:lstStyle>
          <a:p>
            <a:fld id="{E0AE1164-1BD5-DA4B-AAEA-67FC200A7D83}" type="slidenum">
              <a:rPr lang="nl-NL" smtClean="0"/>
              <a:pPr/>
              <a:t>‹nr.›</a:t>
            </a:fld>
            <a:endParaRPr lang="nl-NL" dirty="0"/>
          </a:p>
        </p:txBody>
      </p:sp>
      <p:pic>
        <p:nvPicPr>
          <p:cNvPr id="12" name="Afbeelding 11"/>
          <p:cNvPicPr>
            <a:picLocks noChangeAspect="1"/>
          </p:cNvPicPr>
          <p:nvPr/>
        </p:nvPicPr>
        <p:blipFill>
          <a:blip r:embed="rId3"/>
          <a:stretch>
            <a:fillRect/>
          </a:stretch>
        </p:blipFill>
        <p:spPr>
          <a:xfrm>
            <a:off x="838201" y="6484937"/>
            <a:ext cx="4230651" cy="236538"/>
          </a:xfrm>
          <a:prstGeom prst="rect">
            <a:avLst/>
          </a:prstGeom>
        </p:spPr>
      </p:pic>
      <p:pic>
        <p:nvPicPr>
          <p:cNvPr id="3" name="Afbeelding 2"/>
          <p:cNvPicPr>
            <a:picLocks noChangeAspect="1"/>
          </p:cNvPicPr>
          <p:nvPr/>
        </p:nvPicPr>
        <p:blipFill>
          <a:blip r:embed="rId4"/>
          <a:stretch>
            <a:fillRect/>
          </a:stretch>
        </p:blipFill>
        <p:spPr>
          <a:xfrm>
            <a:off x="8000761" y="342899"/>
            <a:ext cx="3859059" cy="2617683"/>
          </a:xfrm>
          <a:prstGeom prst="rect">
            <a:avLst/>
          </a:prstGeom>
        </p:spPr>
      </p:pic>
      <p:pic>
        <p:nvPicPr>
          <p:cNvPr id="4" name="Afbeelding 3"/>
          <p:cNvPicPr>
            <a:picLocks noChangeAspect="1"/>
          </p:cNvPicPr>
          <p:nvPr/>
        </p:nvPicPr>
        <p:blipFill>
          <a:blip r:embed="rId5"/>
          <a:stretch>
            <a:fillRect/>
          </a:stretch>
        </p:blipFill>
        <p:spPr>
          <a:xfrm>
            <a:off x="8008185" y="3229909"/>
            <a:ext cx="3859059" cy="2850287"/>
          </a:xfrm>
          <a:prstGeom prst="rect">
            <a:avLst/>
          </a:prstGeom>
        </p:spPr>
      </p:pic>
    </p:spTree>
    <p:extLst>
      <p:ext uri="{BB962C8B-B14F-4D97-AF65-F5344CB8AC3E}">
        <p14:creationId xmlns:p14="http://schemas.microsoft.com/office/powerpoint/2010/main" val="209061000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Aangepaste indeling">
    <p:spTree>
      <p:nvGrpSpPr>
        <p:cNvPr id="1" name=""/>
        <p:cNvGrpSpPr/>
        <p:nvPr/>
      </p:nvGrpSpPr>
      <p:grpSpPr>
        <a:xfrm>
          <a:off x="0" y="0"/>
          <a:ext cx="0" cy="0"/>
          <a:chOff x="0" y="0"/>
          <a:chExt cx="0" cy="0"/>
        </a:xfrm>
      </p:grpSpPr>
      <p:sp>
        <p:nvSpPr>
          <p:cNvPr id="5" name="Rechthoek 4"/>
          <p:cNvSpPr/>
          <p:nvPr/>
        </p:nvSpPr>
        <p:spPr>
          <a:xfrm>
            <a:off x="0" y="-5074"/>
            <a:ext cx="12192000" cy="685800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6" name="Afbeelding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36065" y="-5074"/>
            <a:ext cx="6855937" cy="6858000"/>
          </a:xfrm>
          <a:prstGeom prst="rect">
            <a:avLst/>
          </a:prstGeom>
        </p:spPr>
      </p:pic>
    </p:spTree>
    <p:extLst>
      <p:ext uri="{BB962C8B-B14F-4D97-AF65-F5344CB8AC3E}">
        <p14:creationId xmlns:p14="http://schemas.microsoft.com/office/powerpoint/2010/main" val="51744759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el en subtitel">
    <p:spTree>
      <p:nvGrpSpPr>
        <p:cNvPr id="1" name=""/>
        <p:cNvGrpSpPr/>
        <p:nvPr/>
      </p:nvGrpSpPr>
      <p:grpSpPr>
        <a:xfrm>
          <a:off x="0" y="0"/>
          <a:ext cx="0" cy="0"/>
          <a:chOff x="0" y="0"/>
          <a:chExt cx="0" cy="0"/>
        </a:xfrm>
      </p:grpSpPr>
      <p:sp>
        <p:nvSpPr>
          <p:cNvPr id="31" name="Rectangle 30"/>
          <p:cNvSpPr/>
          <p:nvPr userDrawn="1"/>
        </p:nvSpPr>
        <p:spPr>
          <a:xfrm>
            <a:off x="0" y="5776144"/>
            <a:ext cx="12192000" cy="976015"/>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2"/>
          <a:stretch>
            <a:fillRect/>
          </a:stretch>
        </p:blipFill>
        <p:spPr>
          <a:xfrm>
            <a:off x="609601" y="1136253"/>
            <a:ext cx="3983900" cy="1530913"/>
          </a:xfrm>
          <a:prstGeom prst="rect">
            <a:avLst/>
          </a:prstGeom>
        </p:spPr>
      </p:pic>
      <p:sp>
        <p:nvSpPr>
          <p:cNvPr id="19" name="Rectangle 18"/>
          <p:cNvSpPr/>
          <p:nvPr userDrawn="1"/>
        </p:nvSpPr>
        <p:spPr>
          <a:xfrm>
            <a:off x="0" y="3253954"/>
            <a:ext cx="12192000" cy="1715186"/>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0" name="Rectangle 19"/>
          <p:cNvSpPr/>
          <p:nvPr userDrawn="1"/>
        </p:nvSpPr>
        <p:spPr>
          <a:xfrm>
            <a:off x="-28949" y="4947424"/>
            <a:ext cx="12220948" cy="13841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9600" y="5023401"/>
            <a:ext cx="10972797" cy="752743"/>
          </a:xfrm>
          <a:prstGeom prst="rect">
            <a:avLst/>
          </a:prstGeom>
        </p:spPr>
        <p:txBody>
          <a:bodyPr anchor="b" anchorCtr="0">
            <a:noAutofit/>
          </a:bodyPr>
          <a:lstStyle>
            <a:lvl1pPr>
              <a:lnSpc>
                <a:spcPct val="100000"/>
              </a:lnSpc>
              <a:defRPr sz="4000" spc="-80" baseline="0">
                <a:solidFill>
                  <a:schemeClr val="bg1"/>
                </a:solidFill>
              </a:defRPr>
            </a:lvl1pPr>
          </a:lstStyle>
          <a:p>
            <a:r>
              <a:rPr lang="nl-BE" dirty="0"/>
              <a:t>Voeg een titel toe</a:t>
            </a:r>
            <a:endParaRPr lang="en-US" dirty="0"/>
          </a:p>
        </p:txBody>
      </p:sp>
      <p:sp>
        <p:nvSpPr>
          <p:cNvPr id="3" name="Subtitle 2"/>
          <p:cNvSpPr>
            <a:spLocks noGrp="1"/>
          </p:cNvSpPr>
          <p:nvPr>
            <p:ph type="subTitle" idx="1" hasCustomPrompt="1"/>
          </p:nvPr>
        </p:nvSpPr>
        <p:spPr>
          <a:xfrm>
            <a:off x="609600" y="5700153"/>
            <a:ext cx="10972797" cy="484791"/>
          </a:xfrm>
          <a:prstGeom prst="rect">
            <a:avLst/>
          </a:prstGeom>
        </p:spPr>
        <p:txBody>
          <a:bodyPr vert="horz" lIns="91440" tIns="45720" rIns="91440" bIns="45720" rtlCol="0" anchor="b" anchorCtr="0">
            <a:noAutofit/>
          </a:bodyPr>
          <a:lstStyle>
            <a:lvl1pPr>
              <a:defRPr lang="en-US" sz="2400" cap="none" spc="-80" baseline="0" dirty="0">
                <a:solidFill>
                  <a:schemeClr val="bg1"/>
                </a:solidFill>
                <a:latin typeface="Ubuntu"/>
                <a:ea typeface="+mj-ea"/>
                <a:cs typeface="Ubuntu"/>
              </a:defRPr>
            </a:lvl1pPr>
          </a:lstStyle>
          <a:p>
            <a:pPr lvl="0">
              <a:lnSpc>
                <a:spcPct val="100000"/>
              </a:lnSpc>
              <a:spcBef>
                <a:spcPct val="0"/>
              </a:spcBef>
            </a:pPr>
            <a:r>
              <a:rPr lang="nl-BE" dirty="0"/>
              <a:t>Plaats voor een subtitel</a:t>
            </a:r>
            <a:endParaRPr lang="en-US" dirty="0"/>
          </a:p>
        </p:txBody>
      </p:sp>
    </p:spTree>
    <p:extLst>
      <p:ext uri="{BB962C8B-B14F-4D97-AF65-F5344CB8AC3E}">
        <p14:creationId xmlns:p14="http://schemas.microsoft.com/office/powerpoint/2010/main" val="3320396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13" name="Rectangle 12"/>
          <p:cNvSpPr/>
          <p:nvPr userDrawn="1"/>
        </p:nvSpPr>
        <p:spPr>
          <a:xfrm>
            <a:off x="0" y="5776144"/>
            <a:ext cx="12192000" cy="976015"/>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 name="Picture 3"/>
          <p:cNvPicPr>
            <a:picLocks noChangeAspect="1"/>
          </p:cNvPicPr>
          <p:nvPr userDrawn="1"/>
        </p:nvPicPr>
        <p:blipFill>
          <a:blip r:embed="rId2"/>
          <a:stretch>
            <a:fillRect/>
          </a:stretch>
        </p:blipFill>
        <p:spPr>
          <a:xfrm>
            <a:off x="609601" y="1136253"/>
            <a:ext cx="3983900" cy="1530913"/>
          </a:xfrm>
          <a:prstGeom prst="rect">
            <a:avLst/>
          </a:prstGeom>
        </p:spPr>
      </p:pic>
      <p:sp>
        <p:nvSpPr>
          <p:cNvPr id="19" name="Rectangle 18"/>
          <p:cNvSpPr/>
          <p:nvPr userDrawn="1"/>
        </p:nvSpPr>
        <p:spPr>
          <a:xfrm>
            <a:off x="0" y="3253954"/>
            <a:ext cx="12192000" cy="1715186"/>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 name="Rectangle 19"/>
          <p:cNvSpPr/>
          <p:nvPr userDrawn="1"/>
        </p:nvSpPr>
        <p:spPr>
          <a:xfrm>
            <a:off x="-28949" y="4947424"/>
            <a:ext cx="12220948" cy="1024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9600" y="5023401"/>
            <a:ext cx="10972797" cy="752743"/>
          </a:xfrm>
          <a:prstGeom prst="rect">
            <a:avLst/>
          </a:prstGeom>
        </p:spPr>
        <p:txBody>
          <a:bodyPr anchor="b" anchorCtr="0">
            <a:noAutofit/>
          </a:bodyPr>
          <a:lstStyle>
            <a:lvl1pPr>
              <a:lnSpc>
                <a:spcPct val="100000"/>
              </a:lnSpc>
              <a:defRPr sz="4000" spc="-80" baseline="0">
                <a:solidFill>
                  <a:schemeClr val="bg1"/>
                </a:solidFill>
              </a:defRPr>
            </a:lvl1pPr>
          </a:lstStyle>
          <a:p>
            <a:r>
              <a:rPr lang="nl-BE" dirty="0"/>
              <a:t>Voeg een titel toe</a:t>
            </a:r>
            <a:endParaRPr lang="en-US" dirty="0"/>
          </a:p>
        </p:txBody>
      </p:sp>
    </p:spTree>
    <p:extLst>
      <p:ext uri="{BB962C8B-B14F-4D97-AF65-F5344CB8AC3E}">
        <p14:creationId xmlns:p14="http://schemas.microsoft.com/office/powerpoint/2010/main" val="1434955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p:spTree>
      <p:nvGrpSpPr>
        <p:cNvPr id="1" name=""/>
        <p:cNvGrpSpPr/>
        <p:nvPr/>
      </p:nvGrpSpPr>
      <p:grpSpPr>
        <a:xfrm>
          <a:off x="0" y="0"/>
          <a:ext cx="0" cy="0"/>
          <a:chOff x="0" y="0"/>
          <a:chExt cx="0" cy="0"/>
        </a:xfrm>
      </p:grpSpPr>
      <p:sp>
        <p:nvSpPr>
          <p:cNvPr id="11" name="Picture Placeholder 2"/>
          <p:cNvSpPr>
            <a:spLocks noGrp="1"/>
          </p:cNvSpPr>
          <p:nvPr>
            <p:ph type="pic" idx="1" hasCustomPrompt="1"/>
          </p:nvPr>
        </p:nvSpPr>
        <p:spPr>
          <a:xfrm>
            <a:off x="-1" y="0"/>
            <a:ext cx="12192001" cy="5199812"/>
          </a:xfrm>
          <a:prstGeom prst="rect">
            <a:avLst/>
          </a:prstGeom>
          <a:solidFill>
            <a:schemeClr val="bg1">
              <a:lumMod val="75000"/>
            </a:schemeClr>
          </a:solidFill>
        </p:spPr>
        <p:txBody>
          <a:bodyPr/>
          <a:lstStyle>
            <a:lvl1pPr marL="0" indent="0">
              <a:buNone/>
              <a:defRPr sz="32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
        <p:nvSpPr>
          <p:cNvPr id="10"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12" name="Footer Placeholder 6"/>
          <p:cNvSpPr>
            <a:spLocks noGrp="1"/>
          </p:cNvSpPr>
          <p:nvPr>
            <p:ph type="ftr" sz="quarter" idx="3"/>
          </p:nvPr>
        </p:nvSpPr>
        <p:spPr>
          <a:xfrm>
            <a:off x="609600" y="6367207"/>
            <a:ext cx="8609933" cy="211263"/>
          </a:xfrm>
          <a:prstGeom prst="rect">
            <a:avLst/>
          </a:prstGeom>
        </p:spPr>
        <p:txBody>
          <a:bodyPr vert="horz" lIns="91440" tIns="45720" rIns="91440" bIns="45720" rtlCol="0" anchor="b" anchorCtr="0"/>
          <a:lstStyle>
            <a:lvl1pPr algn="l">
              <a:defRPr sz="1000" cap="all">
                <a:solidFill>
                  <a:schemeClr val="tx1">
                    <a:lumMod val="50000"/>
                    <a:lumOff val="50000"/>
                  </a:schemeClr>
                </a:solidFill>
                <a:latin typeface="Ubuntu"/>
                <a:cs typeface="Ubuntu"/>
              </a:defRPr>
            </a:lvl1pPr>
          </a:lstStyle>
          <a:p>
            <a:endParaRPr lang="en-US" dirty="0"/>
          </a:p>
        </p:txBody>
      </p:sp>
      <p:sp>
        <p:nvSpPr>
          <p:cNvPr id="19" name="Title 7"/>
          <p:cNvSpPr>
            <a:spLocks noGrp="1"/>
          </p:cNvSpPr>
          <p:nvPr>
            <p:ph type="title" hasCustomPrompt="1"/>
          </p:nvPr>
        </p:nvSpPr>
        <p:spPr>
          <a:xfrm>
            <a:off x="609600" y="5566815"/>
            <a:ext cx="10871200" cy="631024"/>
          </a:xfrm>
          <a:prstGeom prst="rect">
            <a:avLst/>
          </a:prstGeom>
        </p:spPr>
        <p:txBody>
          <a:bodyPr>
            <a:noAutofit/>
          </a:bodyPr>
          <a:lstStyle>
            <a:lvl1pPr>
              <a:defRPr lang="en-US" sz="3200" cap="all" dirty="0"/>
            </a:lvl1pPr>
          </a:lstStyle>
          <a:p>
            <a:pPr marL="0" lvl="0"/>
            <a:r>
              <a:rPr lang="nl-BE" dirty="0"/>
              <a:t>Titel afbeelding</a:t>
            </a:r>
            <a:endParaRPr lang="en-US" dirty="0"/>
          </a:p>
        </p:txBody>
      </p:sp>
      <p:sp>
        <p:nvSpPr>
          <p:cNvPr id="7" name="TextBox 6"/>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9" name="Rectangle 8"/>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0679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fbeelding met titel en beschrijving">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609600" y="5918690"/>
            <a:ext cx="10871200" cy="355824"/>
          </a:xfrm>
          <a:prstGeom prst="rect">
            <a:avLst/>
          </a:prstGeo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dirty="0"/>
              <a:t>Beschrijving</a:t>
            </a:r>
          </a:p>
        </p:txBody>
      </p:sp>
      <p:sp>
        <p:nvSpPr>
          <p:cNvPr id="11" name="Picture Placeholder 2"/>
          <p:cNvSpPr>
            <a:spLocks noGrp="1"/>
          </p:cNvSpPr>
          <p:nvPr>
            <p:ph type="pic" idx="1" hasCustomPrompt="1"/>
          </p:nvPr>
        </p:nvSpPr>
        <p:spPr>
          <a:xfrm>
            <a:off x="-1" y="0"/>
            <a:ext cx="12192001" cy="5199812"/>
          </a:xfrm>
          <a:prstGeom prst="rect">
            <a:avLst/>
          </a:prstGeo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
        <p:nvSpPr>
          <p:cNvPr id="10"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12" name="Footer Placeholder 6"/>
          <p:cNvSpPr>
            <a:spLocks noGrp="1"/>
          </p:cNvSpPr>
          <p:nvPr>
            <p:ph type="ftr" sz="quarter" idx="3"/>
          </p:nvPr>
        </p:nvSpPr>
        <p:spPr>
          <a:xfrm>
            <a:off x="609600" y="6367207"/>
            <a:ext cx="8609933" cy="211263"/>
          </a:xfrm>
          <a:prstGeom prst="rect">
            <a:avLst/>
          </a:prstGeom>
        </p:spPr>
        <p:txBody>
          <a:bodyPr vert="horz" lIns="91440" tIns="45720" rIns="91440" bIns="45720" rtlCol="0" anchor="b" anchorCtr="0"/>
          <a:lstStyle>
            <a:lvl1pPr algn="l">
              <a:defRPr sz="1000" cap="all">
                <a:solidFill>
                  <a:schemeClr val="tx1">
                    <a:lumMod val="50000"/>
                    <a:lumOff val="50000"/>
                  </a:schemeClr>
                </a:solidFill>
                <a:latin typeface="Ubuntu"/>
                <a:cs typeface="Ubuntu"/>
              </a:defRPr>
            </a:lvl1pPr>
          </a:lstStyle>
          <a:p>
            <a:endParaRPr lang="en-US" dirty="0"/>
          </a:p>
        </p:txBody>
      </p:sp>
      <p:sp>
        <p:nvSpPr>
          <p:cNvPr id="19" name="Title 7"/>
          <p:cNvSpPr>
            <a:spLocks noGrp="1"/>
          </p:cNvSpPr>
          <p:nvPr>
            <p:ph type="title" hasCustomPrompt="1"/>
          </p:nvPr>
        </p:nvSpPr>
        <p:spPr>
          <a:xfrm>
            <a:off x="609600" y="5382268"/>
            <a:ext cx="10871200" cy="631024"/>
          </a:xfrm>
          <a:prstGeom prst="rect">
            <a:avLst/>
          </a:prstGeom>
        </p:spPr>
        <p:txBody>
          <a:bodyPr>
            <a:noAutofit/>
          </a:bodyPr>
          <a:lstStyle>
            <a:lvl1pPr>
              <a:defRPr lang="en-US" sz="3200" cap="all" baseline="0" dirty="0"/>
            </a:lvl1pPr>
          </a:lstStyle>
          <a:p>
            <a:pPr marL="0" lvl="0"/>
            <a:r>
              <a:rPr lang="nl-BE" dirty="0"/>
              <a:t>Titel afbeelding</a:t>
            </a:r>
            <a:endParaRPr lang="en-US" dirty="0"/>
          </a:p>
        </p:txBody>
      </p:sp>
      <p:sp>
        <p:nvSpPr>
          <p:cNvPr id="8" name="TextBox 7"/>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13" name="Rectangle 12"/>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id afbeeldingen met titel">
    <p:spTree>
      <p:nvGrpSpPr>
        <p:cNvPr id="1" name=""/>
        <p:cNvGrpSpPr/>
        <p:nvPr/>
      </p:nvGrpSpPr>
      <p:grpSpPr>
        <a:xfrm>
          <a:off x="0" y="0"/>
          <a:ext cx="0" cy="0"/>
          <a:chOff x="0" y="0"/>
          <a:chExt cx="0" cy="0"/>
        </a:xfrm>
      </p:grpSpPr>
      <p:sp>
        <p:nvSpPr>
          <p:cNvPr id="11" name="Picture Placeholder 2"/>
          <p:cNvSpPr>
            <a:spLocks noGrp="1"/>
          </p:cNvSpPr>
          <p:nvPr>
            <p:ph type="pic" idx="1" hasCustomPrompt="1"/>
          </p:nvPr>
        </p:nvSpPr>
        <p:spPr>
          <a:xfrm>
            <a:off x="0" y="0"/>
            <a:ext cx="6032136" cy="5199812"/>
          </a:xfrm>
          <a:prstGeom prst="rect">
            <a:avLst/>
          </a:prstGeom>
          <a:solidFill>
            <a:schemeClr val="bg1">
              <a:lumMod val="75000"/>
            </a:schemeClr>
          </a:solidFill>
        </p:spPr>
        <p:txBody>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
        <p:nvSpPr>
          <p:cNvPr id="10"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12" name="Footer Placeholder 6"/>
          <p:cNvSpPr>
            <a:spLocks noGrp="1"/>
          </p:cNvSpPr>
          <p:nvPr>
            <p:ph type="ftr" sz="quarter" idx="3"/>
          </p:nvPr>
        </p:nvSpPr>
        <p:spPr>
          <a:xfrm>
            <a:off x="609600" y="6367207"/>
            <a:ext cx="8609933" cy="211263"/>
          </a:xfrm>
          <a:prstGeom prst="rect">
            <a:avLst/>
          </a:prstGeom>
        </p:spPr>
        <p:txBody>
          <a:bodyPr vert="horz" lIns="91440" tIns="45720" rIns="91440" bIns="45720" rtlCol="0" anchor="b" anchorCtr="0"/>
          <a:lstStyle>
            <a:lvl1pPr algn="l">
              <a:defRPr sz="1000" cap="all">
                <a:solidFill>
                  <a:schemeClr val="tx1">
                    <a:lumMod val="50000"/>
                    <a:lumOff val="50000"/>
                  </a:schemeClr>
                </a:solidFill>
                <a:latin typeface="Ubuntu"/>
                <a:cs typeface="Ubuntu"/>
              </a:defRPr>
            </a:lvl1pPr>
          </a:lstStyle>
          <a:p>
            <a:endParaRPr lang="en-US" dirty="0"/>
          </a:p>
        </p:txBody>
      </p:sp>
      <p:sp>
        <p:nvSpPr>
          <p:cNvPr id="19" name="Title 7"/>
          <p:cNvSpPr>
            <a:spLocks noGrp="1"/>
          </p:cNvSpPr>
          <p:nvPr>
            <p:ph type="title" hasCustomPrompt="1"/>
          </p:nvPr>
        </p:nvSpPr>
        <p:spPr>
          <a:xfrm>
            <a:off x="609600" y="5566815"/>
            <a:ext cx="10871200" cy="631024"/>
          </a:xfrm>
          <a:prstGeom prst="rect">
            <a:avLst/>
          </a:prstGeom>
        </p:spPr>
        <p:txBody>
          <a:bodyPr>
            <a:noAutofit/>
          </a:bodyPr>
          <a:lstStyle>
            <a:lvl1pPr>
              <a:defRPr lang="en-US" sz="3200" cap="all" dirty="0"/>
            </a:lvl1pPr>
          </a:lstStyle>
          <a:p>
            <a:pPr marL="0" lvl="0"/>
            <a:r>
              <a:rPr lang="nl-BE" dirty="0"/>
              <a:t>Titel afbeelding</a:t>
            </a:r>
            <a:endParaRPr lang="en-US" dirty="0"/>
          </a:p>
        </p:txBody>
      </p:sp>
      <p:sp>
        <p:nvSpPr>
          <p:cNvPr id="7" name="TextBox 6"/>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9" name="Rectangle 8"/>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Picture Placeholder 2"/>
          <p:cNvSpPr>
            <a:spLocks noGrp="1"/>
          </p:cNvSpPr>
          <p:nvPr>
            <p:ph type="pic" idx="10" hasCustomPrompt="1"/>
          </p:nvPr>
        </p:nvSpPr>
        <p:spPr>
          <a:xfrm>
            <a:off x="6189054" y="0"/>
            <a:ext cx="6002945" cy="2557484"/>
          </a:xfrm>
          <a:prstGeom prst="rect">
            <a:avLst/>
          </a:prstGeom>
          <a:solidFill>
            <a:schemeClr val="bg1">
              <a:lumMod val="65000"/>
            </a:schemeClr>
          </a:solidFill>
        </p:spPr>
        <p:txBody>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
        <p:nvSpPr>
          <p:cNvPr id="13" name="Picture Placeholder 2"/>
          <p:cNvSpPr>
            <a:spLocks noGrp="1"/>
          </p:cNvSpPr>
          <p:nvPr>
            <p:ph type="pic" idx="11" hasCustomPrompt="1"/>
          </p:nvPr>
        </p:nvSpPr>
        <p:spPr>
          <a:xfrm>
            <a:off x="6189053" y="2675173"/>
            <a:ext cx="6002947" cy="2524639"/>
          </a:xfrm>
          <a:prstGeom prst="rect">
            <a:avLst/>
          </a:prstGeom>
          <a:solidFill>
            <a:schemeClr val="bg1">
              <a:lumMod val="50000"/>
            </a:schemeClr>
          </a:solidFill>
        </p:spPr>
        <p:txBody>
          <a:bodyPr/>
          <a:lstStyle>
            <a:lvl1pPr marL="0" indent="0">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Tree>
    <p:extLst>
      <p:ext uri="{BB962C8B-B14F-4D97-AF65-F5344CB8AC3E}">
        <p14:creationId xmlns:p14="http://schemas.microsoft.com/office/powerpoint/2010/main" val="470796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id afbeeldingen met titel en beschrijving">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609600" y="5918690"/>
            <a:ext cx="10871200" cy="355824"/>
          </a:xfrm>
          <a:prstGeom prst="rect">
            <a:avLst/>
          </a:prstGeo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dirty="0"/>
              <a:t>Beschrijving</a:t>
            </a:r>
          </a:p>
        </p:txBody>
      </p:sp>
      <p:sp>
        <p:nvSpPr>
          <p:cNvPr id="11" name="Picture Placeholder 2"/>
          <p:cNvSpPr>
            <a:spLocks noGrp="1"/>
          </p:cNvSpPr>
          <p:nvPr>
            <p:ph type="pic" idx="1" hasCustomPrompt="1"/>
          </p:nvPr>
        </p:nvSpPr>
        <p:spPr>
          <a:xfrm>
            <a:off x="6189055" y="0"/>
            <a:ext cx="6002947" cy="5199812"/>
          </a:xfrm>
          <a:prstGeom prst="rect">
            <a:avLst/>
          </a:prstGeom>
          <a:solidFill>
            <a:schemeClr val="bg1">
              <a:lumMod val="6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
        <p:nvSpPr>
          <p:cNvPr id="10"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12" name="Footer Placeholder 6"/>
          <p:cNvSpPr>
            <a:spLocks noGrp="1"/>
          </p:cNvSpPr>
          <p:nvPr>
            <p:ph type="ftr" sz="quarter" idx="3"/>
          </p:nvPr>
        </p:nvSpPr>
        <p:spPr>
          <a:xfrm>
            <a:off x="609600" y="6367207"/>
            <a:ext cx="8609933" cy="211263"/>
          </a:xfrm>
          <a:prstGeom prst="rect">
            <a:avLst/>
          </a:prstGeom>
        </p:spPr>
        <p:txBody>
          <a:bodyPr vert="horz" lIns="91440" tIns="45720" rIns="91440" bIns="45720" rtlCol="0" anchor="b" anchorCtr="0"/>
          <a:lstStyle>
            <a:lvl1pPr algn="l">
              <a:defRPr sz="1000" cap="all">
                <a:solidFill>
                  <a:schemeClr val="tx1">
                    <a:lumMod val="50000"/>
                    <a:lumOff val="50000"/>
                  </a:schemeClr>
                </a:solidFill>
                <a:latin typeface="Ubuntu"/>
                <a:cs typeface="Ubuntu"/>
              </a:defRPr>
            </a:lvl1pPr>
          </a:lstStyle>
          <a:p>
            <a:endParaRPr lang="en-US" dirty="0"/>
          </a:p>
        </p:txBody>
      </p:sp>
      <p:sp>
        <p:nvSpPr>
          <p:cNvPr id="19" name="Title 7"/>
          <p:cNvSpPr>
            <a:spLocks noGrp="1"/>
          </p:cNvSpPr>
          <p:nvPr>
            <p:ph type="title" hasCustomPrompt="1"/>
          </p:nvPr>
        </p:nvSpPr>
        <p:spPr>
          <a:xfrm>
            <a:off x="609600" y="5382268"/>
            <a:ext cx="10871200" cy="631024"/>
          </a:xfrm>
          <a:prstGeom prst="rect">
            <a:avLst/>
          </a:prstGeom>
        </p:spPr>
        <p:txBody>
          <a:bodyPr>
            <a:noAutofit/>
          </a:bodyPr>
          <a:lstStyle>
            <a:lvl1pPr>
              <a:defRPr lang="en-US" sz="3200" cap="all" baseline="0" dirty="0"/>
            </a:lvl1pPr>
          </a:lstStyle>
          <a:p>
            <a:pPr marL="0" lvl="0"/>
            <a:r>
              <a:rPr lang="nl-BE" dirty="0"/>
              <a:t>Titel afbeelding</a:t>
            </a:r>
            <a:endParaRPr lang="en-US" dirty="0"/>
          </a:p>
        </p:txBody>
      </p:sp>
      <p:sp>
        <p:nvSpPr>
          <p:cNvPr id="8" name="TextBox 7"/>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13" name="Rectangle 12"/>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Picture Placeholder 2"/>
          <p:cNvSpPr>
            <a:spLocks noGrp="1"/>
          </p:cNvSpPr>
          <p:nvPr>
            <p:ph type="pic" idx="10" hasCustomPrompt="1"/>
          </p:nvPr>
        </p:nvSpPr>
        <p:spPr>
          <a:xfrm>
            <a:off x="-3650" y="0"/>
            <a:ext cx="6035785" cy="5199812"/>
          </a:xfrm>
          <a:prstGeom prst="rect">
            <a:avLst/>
          </a:prstGeom>
          <a:solidFill>
            <a:schemeClr val="bg1">
              <a:lumMod val="75000"/>
            </a:schemeClr>
          </a:solidFill>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dirty="0"/>
              <a:t>Afbeelding naar hier slepen of op icoon klikken om afbeelding toe te voegen.</a:t>
            </a:r>
            <a:endParaRPr lang="en-US" dirty="0"/>
          </a:p>
        </p:txBody>
      </p:sp>
    </p:spTree>
    <p:extLst>
      <p:ext uri="{BB962C8B-B14F-4D97-AF65-F5344CB8AC3E}">
        <p14:creationId xmlns:p14="http://schemas.microsoft.com/office/powerpoint/2010/main" val="754039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1_Aangepaste indeling">
    <p:spTree>
      <p:nvGrpSpPr>
        <p:cNvPr id="1" name=""/>
        <p:cNvGrpSpPr/>
        <p:nvPr/>
      </p:nvGrpSpPr>
      <p:grpSpPr>
        <a:xfrm>
          <a:off x="0" y="0"/>
          <a:ext cx="0" cy="0"/>
          <a:chOff x="0" y="0"/>
          <a:chExt cx="0" cy="0"/>
        </a:xfrm>
      </p:grpSpPr>
      <p:sp>
        <p:nvSpPr>
          <p:cNvPr id="7" name="Rechthoek 6"/>
          <p:cNvSpPr/>
          <p:nvPr/>
        </p:nvSpPr>
        <p:spPr>
          <a:xfrm>
            <a:off x="0" y="-5074"/>
            <a:ext cx="12192000" cy="685800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5" name="Tijdelijke aanduiding voor titel 1"/>
          <p:cNvSpPr>
            <a:spLocks noGrp="1"/>
          </p:cNvSpPr>
          <p:nvPr>
            <p:ph type="title"/>
          </p:nvPr>
        </p:nvSpPr>
        <p:spPr>
          <a:xfrm>
            <a:off x="541867" y="2425703"/>
            <a:ext cx="10515600" cy="457199"/>
          </a:xfrm>
          <a:prstGeom prst="rect">
            <a:avLst/>
          </a:prstGeom>
        </p:spPr>
        <p:txBody>
          <a:bodyPr vert="horz" lIns="91440" tIns="45720" rIns="91440" bIns="45720" rtlCol="0" anchor="ctr">
            <a:normAutofit/>
          </a:bodyPr>
          <a:lstStyle>
            <a:lvl1pPr>
              <a:defRPr sz="2100" b="1">
                <a:solidFill>
                  <a:schemeClr val="bg1"/>
                </a:solidFill>
                <a:latin typeface="Verdana" charset="0"/>
                <a:ea typeface="Verdana" charset="0"/>
                <a:cs typeface="Verdana" charset="0"/>
              </a:defRPr>
            </a:lvl1pPr>
          </a:lstStyle>
          <a:p>
            <a:r>
              <a:rPr lang="en-US"/>
              <a:t>Click to edit Master title style</a:t>
            </a:r>
            <a:endParaRPr lang="nl-NL" dirty="0"/>
          </a:p>
        </p:txBody>
      </p:sp>
      <p:sp>
        <p:nvSpPr>
          <p:cNvPr id="6" name="Tijdelijke aanduiding voor tekst 2"/>
          <p:cNvSpPr>
            <a:spLocks noGrp="1"/>
          </p:cNvSpPr>
          <p:nvPr>
            <p:ph idx="1" hasCustomPrompt="1"/>
          </p:nvPr>
        </p:nvSpPr>
        <p:spPr>
          <a:xfrm>
            <a:off x="541867" y="2882900"/>
            <a:ext cx="10515600" cy="73130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None/>
              <a:tabLst/>
              <a:defRPr lang="nl-NL" sz="1650" u="none" baseline="0" smtClean="0">
                <a:solidFill>
                  <a:schemeClr val="bg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nl-NL" dirty="0"/>
              <a:t>Hoofdtekst - niveau één</a:t>
            </a:r>
          </a:p>
          <a:p>
            <a:pPr marL="171450" marR="0" lvl="0" indent="-171450" algn="l" defTabSz="685800" rtl="0" eaLnBrk="1" fontAlgn="auto" latinLnBrk="0" hangingPunct="1">
              <a:lnSpc>
                <a:spcPct val="90000"/>
              </a:lnSpc>
              <a:spcBef>
                <a:spcPts val="750"/>
              </a:spcBef>
              <a:spcAft>
                <a:spcPts val="0"/>
              </a:spcAft>
              <a:buClrTx/>
              <a:buSzTx/>
              <a:buFont typeface="Arial"/>
              <a:buNone/>
              <a:tabLst/>
              <a:defRPr/>
            </a:pPr>
            <a:endParaRPr lang="nl-NL" dirty="0"/>
          </a:p>
        </p:txBody>
      </p:sp>
      <p:pic>
        <p:nvPicPr>
          <p:cNvPr id="8" name="Afbeelding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36065" y="-5074"/>
            <a:ext cx="6855937" cy="6858000"/>
          </a:xfrm>
          <a:prstGeom prst="rect">
            <a:avLst/>
          </a:prstGeom>
        </p:spPr>
      </p:pic>
    </p:spTree>
    <p:extLst>
      <p:ext uri="{BB962C8B-B14F-4D97-AF65-F5344CB8AC3E}">
        <p14:creationId xmlns:p14="http://schemas.microsoft.com/office/powerpoint/2010/main" val="189344782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pmerking">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10" name="Text Placeholder 9"/>
          <p:cNvSpPr>
            <a:spLocks noGrp="1"/>
          </p:cNvSpPr>
          <p:nvPr>
            <p:ph type="body" sz="quarter" idx="10" hasCustomPrompt="1"/>
          </p:nvPr>
        </p:nvSpPr>
        <p:spPr>
          <a:xfrm>
            <a:off x="609601" y="3512504"/>
            <a:ext cx="10972799" cy="2561912"/>
          </a:xfrm>
          <a:prstGeom prst="rect">
            <a:avLst/>
          </a:prstGeom>
        </p:spPr>
        <p:txBody>
          <a:bodyPr anchor="b" anchorCtr="0"/>
          <a:lstStyle>
            <a:lvl1pPr>
              <a:defRPr lang="en-US" sz="2400" b="0" dirty="0"/>
            </a:lvl1pPr>
          </a:lstStyle>
          <a:p>
            <a:pPr lvl="0"/>
            <a:r>
              <a:rPr lang="nl-BE" dirty="0"/>
              <a:t>Plaats voor tekst</a:t>
            </a:r>
            <a:endParaRPr lang="en-US" dirty="0"/>
          </a:p>
        </p:txBody>
      </p:sp>
      <p:pic>
        <p:nvPicPr>
          <p:cNvPr id="7" name="Picture 6" descr="Circle-oranje.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2334" t="3438" r="2334" b="82168"/>
          <a:stretch/>
        </p:blipFill>
        <p:spPr>
          <a:xfrm>
            <a:off x="1" y="-1"/>
            <a:ext cx="12192001" cy="879302"/>
          </a:xfrm>
          <a:prstGeom prst="rect">
            <a:avLst/>
          </a:prstGeom>
        </p:spPr>
      </p:pic>
      <p:sp>
        <p:nvSpPr>
          <p:cNvPr id="8" name="TextBox 7"/>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11" name="Rectangle 10"/>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Rectangle 2"/>
          <p:cNvSpPr/>
          <p:nvPr userDrawn="1"/>
        </p:nvSpPr>
        <p:spPr>
          <a:xfrm>
            <a:off x="-248146" y="1"/>
            <a:ext cx="12440148" cy="879301"/>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2" name="Picture 11"/>
          <p:cNvPicPr>
            <a:picLocks noChangeAspect="1"/>
          </p:cNvPicPr>
          <p:nvPr userDrawn="1"/>
        </p:nvPicPr>
        <p:blipFill rotWithShape="1">
          <a:blip r:embed="rId3"/>
          <a:srcRect l="3724" t="4078" r="3724" b="81682"/>
          <a:stretch/>
        </p:blipFill>
        <p:spPr>
          <a:xfrm>
            <a:off x="-1" y="-2"/>
            <a:ext cx="12192001" cy="879303"/>
          </a:xfrm>
          <a:prstGeom prst="rect">
            <a:avLst/>
          </a:prstGeom>
        </p:spPr>
      </p:pic>
      <p:sp>
        <p:nvSpPr>
          <p:cNvPr id="2" name="Rectangle 1"/>
          <p:cNvSpPr/>
          <p:nvPr userDrawn="1"/>
        </p:nvSpPr>
        <p:spPr>
          <a:xfrm>
            <a:off x="0" y="868353"/>
            <a:ext cx="12192003" cy="1717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444883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uze of andere mel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5603713"/>
            <a:ext cx="10972800" cy="795756"/>
          </a:xfrm>
          <a:prstGeom prst="rect">
            <a:avLst/>
          </a:prstGeom>
        </p:spPr>
        <p:txBody>
          <a:bodyPr>
            <a:noAutofit/>
          </a:bodyPr>
          <a:lstStyle>
            <a:lvl1pPr>
              <a:defRPr sz="4800" cap="all" baseline="0">
                <a:solidFill>
                  <a:schemeClr val="tx1"/>
                </a:solidFill>
              </a:defRPr>
            </a:lvl1pPr>
          </a:lstStyle>
          <a:p>
            <a:r>
              <a:rPr lang="nl-BE" dirty="0"/>
              <a:t>PAUZE</a:t>
            </a:r>
            <a:endParaRPr lang="en-US" dirty="0"/>
          </a:p>
        </p:txBody>
      </p:sp>
      <p:pic>
        <p:nvPicPr>
          <p:cNvPr id="17" name="Picture 16" descr="Circle-oranje.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2334" t="3438" r="2334" b="11446"/>
          <a:stretch/>
        </p:blipFill>
        <p:spPr>
          <a:xfrm>
            <a:off x="1" y="-2"/>
            <a:ext cx="12192001" cy="5199813"/>
          </a:xfrm>
          <a:prstGeom prst="rect">
            <a:avLst/>
          </a:prstGeom>
        </p:spPr>
      </p:pic>
      <p:sp>
        <p:nvSpPr>
          <p:cNvPr id="8" name="Rectangle 7"/>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306533" y="-2"/>
            <a:ext cx="12498532" cy="5199813"/>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2" name="Picture 11"/>
          <p:cNvPicPr>
            <a:picLocks noChangeAspect="1"/>
          </p:cNvPicPr>
          <p:nvPr userDrawn="1"/>
        </p:nvPicPr>
        <p:blipFill rotWithShape="1">
          <a:blip r:embed="rId3"/>
          <a:srcRect l="3724" t="4079" r="3724" b="11713"/>
          <a:stretch/>
        </p:blipFill>
        <p:spPr>
          <a:xfrm>
            <a:off x="-1" y="-2"/>
            <a:ext cx="12192001" cy="5199813"/>
          </a:xfrm>
          <a:prstGeom prst="rect">
            <a:avLst/>
          </a:prstGeom>
        </p:spPr>
      </p:pic>
      <p:sp>
        <p:nvSpPr>
          <p:cNvPr id="7" name="Rectangle 6"/>
          <p:cNvSpPr/>
          <p:nvPr userDrawn="1"/>
        </p:nvSpPr>
        <p:spPr>
          <a:xfrm>
            <a:off x="0" y="5170371"/>
            <a:ext cx="12192003" cy="1717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24216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jna leeg">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5" name="TextBox 4"/>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8" name="Rectangle 7"/>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9834710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liner">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9320846" y="6513335"/>
            <a:ext cx="2261553" cy="240709"/>
          </a:xfrm>
          <a:prstGeom prst="rect">
            <a:avLst/>
          </a:prstGeom>
        </p:spPr>
        <p:txBody>
          <a:bodyPr vert="horz" lIns="91440" tIns="45720" rIns="91440" bIns="45720" rtlCol="0" anchor="b" anchorCtr="0"/>
          <a:lstStyle>
            <a:lvl1pPr algn="r">
              <a:defRPr sz="1200">
                <a:solidFill>
                  <a:schemeClr val="tx1"/>
                </a:solidFill>
                <a:latin typeface="Ubuntu"/>
                <a:cs typeface="Ubuntu"/>
              </a:defRPr>
            </a:lvl1pPr>
          </a:lstStyle>
          <a:p>
            <a:fld id="{80DBCD4E-D6F6-174C-8E8A-F21DB8B4B62B}" type="slidenum">
              <a:rPr lang="en-US" smtClean="0"/>
              <a:pPr/>
              <a:t>‹nr.›</a:t>
            </a:fld>
            <a:endParaRPr lang="en-US" dirty="0"/>
          </a:p>
        </p:txBody>
      </p:sp>
      <p:sp>
        <p:nvSpPr>
          <p:cNvPr id="5" name="TextBox 4"/>
          <p:cNvSpPr txBox="1"/>
          <p:nvPr userDrawn="1"/>
        </p:nvSpPr>
        <p:spPr>
          <a:xfrm>
            <a:off x="609600" y="6513335"/>
            <a:ext cx="6120515" cy="246221"/>
          </a:xfrm>
          <a:prstGeom prst="rect">
            <a:avLst/>
          </a:prstGeom>
          <a:noFill/>
        </p:spPr>
        <p:txBody>
          <a:bodyPr wrap="square" rtlCol="0" anchor="b" anchorCtr="0">
            <a:spAutoFit/>
          </a:bodyPr>
          <a:lstStyle/>
          <a:p>
            <a:r>
              <a:rPr lang="en-US" sz="1000" dirty="0">
                <a:solidFill>
                  <a:srgbClr val="000000"/>
                </a:solidFill>
                <a:latin typeface="Ubuntu"/>
                <a:cs typeface="Ubuntu"/>
              </a:rPr>
              <a:t>NEW MEDIA AND COMMUNICATION TECHNOLOGY </a:t>
            </a:r>
          </a:p>
        </p:txBody>
      </p:sp>
      <p:sp>
        <p:nvSpPr>
          <p:cNvPr id="8" name="Rectangle 7"/>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 Placeholder 9"/>
          <p:cNvSpPr>
            <a:spLocks noGrp="1"/>
          </p:cNvSpPr>
          <p:nvPr>
            <p:ph type="body" sz="quarter" idx="10" hasCustomPrompt="1"/>
          </p:nvPr>
        </p:nvSpPr>
        <p:spPr>
          <a:xfrm>
            <a:off x="609601" y="2394904"/>
            <a:ext cx="10972799" cy="1072196"/>
          </a:xfrm>
          <a:prstGeom prst="rect">
            <a:avLst/>
          </a:prstGeom>
        </p:spPr>
        <p:txBody>
          <a:bodyPr anchor="b" anchorCtr="0"/>
          <a:lstStyle>
            <a:lvl1pPr algn="ctr">
              <a:defRPr lang="en-US" sz="2400" b="0" dirty="0"/>
            </a:lvl1pPr>
          </a:lstStyle>
          <a:p>
            <a:pPr lvl="0"/>
            <a:r>
              <a:rPr lang="nl-BE" dirty="0"/>
              <a:t>Plaats voor tekst</a:t>
            </a:r>
            <a:endParaRPr lang="en-US" dirty="0"/>
          </a:p>
        </p:txBody>
      </p:sp>
    </p:spTree>
    <p:extLst>
      <p:ext uri="{BB962C8B-B14F-4D97-AF65-F5344CB8AC3E}">
        <p14:creationId xmlns:p14="http://schemas.microsoft.com/office/powerpoint/2010/main" val="819069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Rectangle 2"/>
          <p:cNvSpPr/>
          <p:nvPr userDrawn="1"/>
        </p:nvSpPr>
        <p:spPr>
          <a:xfrm>
            <a:off x="0" y="6797839"/>
            <a:ext cx="12192000" cy="74032"/>
          </a:xfrm>
          <a:prstGeom prst="rect">
            <a:avLst/>
          </a:prstGeom>
          <a:solidFill>
            <a:srgbClr val="E85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2_Aangepaste indeling">
    <p:spTree>
      <p:nvGrpSpPr>
        <p:cNvPr id="1" name=""/>
        <p:cNvGrpSpPr/>
        <p:nvPr/>
      </p:nvGrpSpPr>
      <p:grpSpPr>
        <a:xfrm>
          <a:off x="0" y="0"/>
          <a:ext cx="0" cy="0"/>
          <a:chOff x="0" y="0"/>
          <a:chExt cx="0" cy="0"/>
        </a:xfrm>
      </p:grpSpPr>
      <p:sp>
        <p:nvSpPr>
          <p:cNvPr id="7" name="Rechthoek 6"/>
          <p:cNvSpPr/>
          <p:nvPr/>
        </p:nvSpPr>
        <p:spPr>
          <a:xfrm>
            <a:off x="0" y="-5074"/>
            <a:ext cx="12192000" cy="6858000"/>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5" name="Titel 1"/>
          <p:cNvSpPr>
            <a:spLocks noGrp="1"/>
          </p:cNvSpPr>
          <p:nvPr>
            <p:ph type="title" hasCustomPrompt="1"/>
          </p:nvPr>
        </p:nvSpPr>
        <p:spPr>
          <a:xfrm>
            <a:off x="838200" y="893765"/>
            <a:ext cx="10515600" cy="752475"/>
          </a:xfrm>
          <a:prstGeom prst="rect">
            <a:avLst/>
          </a:prstGeom>
        </p:spPr>
        <p:txBody>
          <a:bodyPr/>
          <a:lstStyle>
            <a:lvl1pPr>
              <a:defRPr sz="2100" b="1">
                <a:solidFill>
                  <a:schemeClr val="bg1"/>
                </a:solidFill>
                <a:latin typeface="Verdana" charset="0"/>
                <a:ea typeface="Verdana" charset="0"/>
                <a:cs typeface="Verdana" charset="0"/>
              </a:defRPr>
            </a:lvl1pPr>
          </a:lstStyle>
          <a:p>
            <a:r>
              <a:rPr lang="nl-NL" dirty="0"/>
              <a:t>Inhoud</a:t>
            </a:r>
          </a:p>
        </p:txBody>
      </p:sp>
      <p:sp>
        <p:nvSpPr>
          <p:cNvPr id="6" name="Tijdelijke aanduiding voor inhoud 2"/>
          <p:cNvSpPr>
            <a:spLocks noGrp="1"/>
          </p:cNvSpPr>
          <p:nvPr>
            <p:ph idx="1"/>
          </p:nvPr>
        </p:nvSpPr>
        <p:spPr>
          <a:xfrm>
            <a:off x="838200" y="1825625"/>
            <a:ext cx="10515600"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8" name="Afbeelding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36065" y="-5074"/>
            <a:ext cx="6855937" cy="6858000"/>
          </a:xfrm>
          <a:prstGeom prst="rect">
            <a:avLst/>
          </a:prstGeom>
        </p:spPr>
      </p:pic>
    </p:spTree>
    <p:extLst>
      <p:ext uri="{BB962C8B-B14F-4D97-AF65-F5344CB8AC3E}">
        <p14:creationId xmlns:p14="http://schemas.microsoft.com/office/powerpoint/2010/main" val="76380154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Aangepaste indeling">
    <p:spTree>
      <p:nvGrpSpPr>
        <p:cNvPr id="1" name=""/>
        <p:cNvGrpSpPr/>
        <p:nvPr/>
      </p:nvGrpSpPr>
      <p:grpSpPr>
        <a:xfrm>
          <a:off x="0" y="0"/>
          <a:ext cx="0" cy="0"/>
          <a:chOff x="0" y="0"/>
          <a:chExt cx="0" cy="0"/>
        </a:xfrm>
      </p:grpSpPr>
      <p:sp>
        <p:nvSpPr>
          <p:cNvPr id="10" name="Rechthoek 9"/>
          <p:cNvSpPr/>
          <p:nvPr/>
        </p:nvSpPr>
        <p:spPr>
          <a:xfrm>
            <a:off x="0" y="6311900"/>
            <a:ext cx="12192000"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6" name="Afbeelding 5"/>
          <p:cNvPicPr>
            <a:picLocks noChangeAspect="1"/>
          </p:cNvPicPr>
          <p:nvPr/>
        </p:nvPicPr>
        <p:blipFill>
          <a:blip r:embed="rId2"/>
          <a:stretch>
            <a:fillRect/>
          </a:stretch>
        </p:blipFill>
        <p:spPr>
          <a:xfrm>
            <a:off x="838201" y="6484937"/>
            <a:ext cx="4230651" cy="236538"/>
          </a:xfrm>
          <a:prstGeom prst="rect">
            <a:avLst/>
          </a:prstGeom>
        </p:spPr>
      </p:pic>
      <p:sp>
        <p:nvSpPr>
          <p:cNvPr id="7" name="Tijdelijke aanduiding voor dianummer 2"/>
          <p:cNvSpPr>
            <a:spLocks noGrp="1"/>
          </p:cNvSpPr>
          <p:nvPr>
            <p:ph type="sldNum" sz="quarter" idx="10"/>
          </p:nvPr>
        </p:nvSpPr>
        <p:spPr>
          <a:xfrm>
            <a:off x="8610600" y="6356352"/>
            <a:ext cx="2743200" cy="365125"/>
          </a:xfrm>
          <a:prstGeom prst="rect">
            <a:avLst/>
          </a:prstGeom>
        </p:spPr>
        <p:txBody>
          <a:bodyPr/>
          <a:lstStyle>
            <a:lvl1pPr algn="r">
              <a:defRPr>
                <a:solidFill>
                  <a:schemeClr val="bg1"/>
                </a:solidFill>
              </a:defRPr>
            </a:lvl1pPr>
          </a:lstStyle>
          <a:p>
            <a:fld id="{E0AE1164-1BD5-DA4B-AAEA-67FC200A7D83}" type="slidenum">
              <a:rPr lang="nl-NL" smtClean="0"/>
              <a:pPr/>
              <a:t>‹nr.›</a:t>
            </a:fld>
            <a:endParaRPr lang="nl-NL" dirty="0"/>
          </a:p>
        </p:txBody>
      </p:sp>
      <p:sp>
        <p:nvSpPr>
          <p:cNvPr id="9" name="Tijdelijke aanduiding voor tekst 2"/>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2" name="Title 1"/>
          <p:cNvSpPr>
            <a:spLocks noGrp="1"/>
          </p:cNvSpPr>
          <p:nvPr>
            <p:ph type="title"/>
          </p:nvPr>
        </p:nvSpPr>
        <p:spPr>
          <a:xfrm>
            <a:off x="838200" y="365125"/>
            <a:ext cx="10515600" cy="1325563"/>
          </a:xfrm>
          <a:prstGeom prst="rect">
            <a:avLst/>
          </a:prstGeom>
        </p:spPr>
        <p:txBody>
          <a:bodyPr/>
          <a:lstStyle>
            <a:lvl1pPr>
              <a:defRPr baseline="0">
                <a:solidFill>
                  <a:schemeClr val="accent2"/>
                </a:solidFill>
              </a:defRPr>
            </a:lvl1pPr>
          </a:lstStyle>
          <a:p>
            <a:r>
              <a:rPr lang="en-US" dirty="0"/>
              <a:t>Click to edit Master title style</a:t>
            </a:r>
            <a:endParaRPr lang="nl-BE" dirty="0"/>
          </a:p>
        </p:txBody>
      </p:sp>
    </p:spTree>
    <p:extLst>
      <p:ext uri="{BB962C8B-B14F-4D97-AF65-F5344CB8AC3E}">
        <p14:creationId xmlns:p14="http://schemas.microsoft.com/office/powerpoint/2010/main" val="67078609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Aangepaste indeling">
    <p:spTree>
      <p:nvGrpSpPr>
        <p:cNvPr id="1" name=""/>
        <p:cNvGrpSpPr/>
        <p:nvPr/>
      </p:nvGrpSpPr>
      <p:grpSpPr>
        <a:xfrm>
          <a:off x="0" y="0"/>
          <a:ext cx="0" cy="0"/>
          <a:chOff x="0" y="0"/>
          <a:chExt cx="0" cy="0"/>
        </a:xfrm>
      </p:grpSpPr>
      <p:sp>
        <p:nvSpPr>
          <p:cNvPr id="12" name="Rechthoek 11"/>
          <p:cNvSpPr/>
          <p:nvPr/>
        </p:nvSpPr>
        <p:spPr>
          <a:xfrm>
            <a:off x="0" y="6311900"/>
            <a:ext cx="12192000"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7" name="Afbeelding 6"/>
          <p:cNvPicPr>
            <a:picLocks noChangeAspect="1"/>
          </p:cNvPicPr>
          <p:nvPr/>
        </p:nvPicPr>
        <p:blipFill>
          <a:blip r:embed="rId2"/>
          <a:stretch>
            <a:fillRect/>
          </a:stretch>
        </p:blipFill>
        <p:spPr>
          <a:xfrm>
            <a:off x="838201" y="6484937"/>
            <a:ext cx="4230651" cy="236538"/>
          </a:xfrm>
          <a:prstGeom prst="rect">
            <a:avLst/>
          </a:prstGeom>
        </p:spPr>
      </p:pic>
      <p:sp>
        <p:nvSpPr>
          <p:cNvPr id="8" name="Tijdelijke aanduiding voor dianummer 2"/>
          <p:cNvSpPr>
            <a:spLocks noGrp="1"/>
          </p:cNvSpPr>
          <p:nvPr>
            <p:ph type="sldNum" sz="quarter" idx="10"/>
          </p:nvPr>
        </p:nvSpPr>
        <p:spPr>
          <a:xfrm>
            <a:off x="8610600" y="6356352"/>
            <a:ext cx="2743200" cy="365125"/>
          </a:xfrm>
          <a:prstGeom prst="rect">
            <a:avLst/>
          </a:prstGeom>
        </p:spPr>
        <p:txBody>
          <a:bodyPr/>
          <a:lstStyle>
            <a:lvl1pPr algn="r">
              <a:defRPr>
                <a:solidFill>
                  <a:schemeClr val="bg1"/>
                </a:solidFill>
              </a:defRPr>
            </a:lvl1pPr>
          </a:lstStyle>
          <a:p>
            <a:fld id="{E0AE1164-1BD5-DA4B-AAEA-67FC200A7D83}" type="slidenum">
              <a:rPr lang="nl-NL" smtClean="0"/>
              <a:pPr/>
              <a:t>‹nr.›</a:t>
            </a:fld>
            <a:endParaRPr lang="nl-NL" dirty="0"/>
          </a:p>
        </p:txBody>
      </p:sp>
      <p:sp>
        <p:nvSpPr>
          <p:cNvPr id="9" name="Tijdelijke aanduiding voor titel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en-US"/>
              <a:t>Click to edit Master title style</a:t>
            </a:r>
            <a:endParaRPr lang="nl-NL" dirty="0"/>
          </a:p>
        </p:txBody>
      </p:sp>
      <p:sp>
        <p:nvSpPr>
          <p:cNvPr id="10" name="Tijdelijke aanduiding voor tekst 2"/>
          <p:cNvSpPr>
            <a:spLocks noGrp="1"/>
          </p:cNvSpPr>
          <p:nvPr>
            <p:ph idx="1" hasCustomPrompt="1"/>
          </p:nvPr>
        </p:nvSpPr>
        <p:spPr>
          <a:xfrm>
            <a:off x="838201" y="1832380"/>
            <a:ext cx="5187043" cy="4342996"/>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11" name="Tijdelijke aanduiding voor tekst 2"/>
          <p:cNvSpPr>
            <a:spLocks noGrp="1"/>
          </p:cNvSpPr>
          <p:nvPr>
            <p:ph idx="11" hasCustomPrompt="1"/>
          </p:nvPr>
        </p:nvSpPr>
        <p:spPr>
          <a:xfrm>
            <a:off x="6124073" y="1832380"/>
            <a:ext cx="5239275" cy="4342996"/>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4952996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7_Aangepaste indeling">
    <p:spTree>
      <p:nvGrpSpPr>
        <p:cNvPr id="1" name=""/>
        <p:cNvGrpSpPr/>
        <p:nvPr/>
      </p:nvGrpSpPr>
      <p:grpSpPr>
        <a:xfrm>
          <a:off x="0" y="0"/>
          <a:ext cx="0" cy="0"/>
          <a:chOff x="0" y="0"/>
          <a:chExt cx="0" cy="0"/>
        </a:xfrm>
      </p:grpSpPr>
      <p:sp>
        <p:nvSpPr>
          <p:cNvPr id="9" name="Rechthoek 8"/>
          <p:cNvSpPr/>
          <p:nvPr/>
        </p:nvSpPr>
        <p:spPr>
          <a:xfrm>
            <a:off x="0" y="6311900"/>
            <a:ext cx="12192000"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6" name="Afbeelding 5"/>
          <p:cNvPicPr>
            <a:picLocks noChangeAspect="1"/>
          </p:cNvPicPr>
          <p:nvPr/>
        </p:nvPicPr>
        <p:blipFill>
          <a:blip r:embed="rId2"/>
          <a:stretch>
            <a:fillRect/>
          </a:stretch>
        </p:blipFill>
        <p:spPr>
          <a:xfrm>
            <a:off x="838201" y="6484937"/>
            <a:ext cx="4230651" cy="236538"/>
          </a:xfrm>
          <a:prstGeom prst="rect">
            <a:avLst/>
          </a:prstGeom>
        </p:spPr>
      </p:pic>
      <p:sp>
        <p:nvSpPr>
          <p:cNvPr id="7" name="Tijdelijke aanduiding voor titel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lvl1pPr>
              <a:defRPr baseline="0">
                <a:solidFill>
                  <a:srgbClr val="E85E00"/>
                </a:solidFill>
                <a:latin typeface="Verdana" charset="0"/>
                <a:ea typeface="Verdana" charset="0"/>
                <a:cs typeface="Verdana" charset="0"/>
              </a:defRPr>
            </a:lvl1pPr>
          </a:lstStyle>
          <a:p>
            <a:r>
              <a:rPr lang="en-US" dirty="0"/>
              <a:t>Click to edit Master title style</a:t>
            </a:r>
            <a:endParaRPr lang="nl-NL" dirty="0"/>
          </a:p>
        </p:txBody>
      </p:sp>
      <p:sp>
        <p:nvSpPr>
          <p:cNvPr id="8" name="Tijdelijke aanduiding voor tekst 2"/>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180068887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8_Aangepaste indeling">
    <p:spTree>
      <p:nvGrpSpPr>
        <p:cNvPr id="1" name=""/>
        <p:cNvGrpSpPr/>
        <p:nvPr/>
      </p:nvGrpSpPr>
      <p:grpSpPr>
        <a:xfrm>
          <a:off x="0" y="0"/>
          <a:ext cx="0" cy="0"/>
          <a:chOff x="0" y="0"/>
          <a:chExt cx="0" cy="0"/>
        </a:xfrm>
      </p:grpSpPr>
      <p:sp>
        <p:nvSpPr>
          <p:cNvPr id="11" name="Rechthoek 10"/>
          <p:cNvSpPr/>
          <p:nvPr/>
        </p:nvSpPr>
        <p:spPr>
          <a:xfrm>
            <a:off x="-16933" y="6316974"/>
            <a:ext cx="12208933" cy="54102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7" name="Afbeelding 6"/>
          <p:cNvPicPr>
            <a:picLocks noChangeAspect="1"/>
          </p:cNvPicPr>
          <p:nvPr/>
        </p:nvPicPr>
        <p:blipFill>
          <a:blip r:embed="rId2"/>
          <a:stretch>
            <a:fillRect/>
          </a:stretch>
        </p:blipFill>
        <p:spPr>
          <a:xfrm>
            <a:off x="838201" y="6484937"/>
            <a:ext cx="4230651" cy="236538"/>
          </a:xfrm>
          <a:prstGeom prst="rect">
            <a:avLst/>
          </a:prstGeom>
        </p:spPr>
      </p:pic>
      <p:sp>
        <p:nvSpPr>
          <p:cNvPr id="8" name="Tijdelijke aanduiding voor titel 1"/>
          <p:cNvSpPr>
            <a:spLocks noGrp="1"/>
          </p:cNvSpPr>
          <p:nvPr>
            <p:ph type="title"/>
          </p:nvPr>
        </p:nvSpPr>
        <p:spPr>
          <a:xfrm>
            <a:off x="838201" y="365127"/>
            <a:ext cx="10525148"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en-US"/>
              <a:t>Click to edit Master title style</a:t>
            </a:r>
            <a:endParaRPr lang="nl-NL" dirty="0"/>
          </a:p>
        </p:txBody>
      </p:sp>
      <p:sp>
        <p:nvSpPr>
          <p:cNvPr id="9" name="Tijdelijke aanduiding voor tekst 2"/>
          <p:cNvSpPr>
            <a:spLocks noGrp="1"/>
          </p:cNvSpPr>
          <p:nvPr>
            <p:ph idx="1" hasCustomPrompt="1"/>
          </p:nvPr>
        </p:nvSpPr>
        <p:spPr>
          <a:xfrm>
            <a:off x="838201" y="1832380"/>
            <a:ext cx="5187043" cy="4342996"/>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
        <p:nvSpPr>
          <p:cNvPr id="10" name="Tijdelijke aanduiding voor tekst 2"/>
          <p:cNvSpPr>
            <a:spLocks noGrp="1"/>
          </p:cNvSpPr>
          <p:nvPr>
            <p:ph idx="11" hasCustomPrompt="1"/>
          </p:nvPr>
        </p:nvSpPr>
        <p:spPr>
          <a:xfrm>
            <a:off x="6124073" y="1832380"/>
            <a:ext cx="5239275" cy="4342996"/>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5663960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angepaste indeling">
    <p:spTree>
      <p:nvGrpSpPr>
        <p:cNvPr id="1" name=""/>
        <p:cNvGrpSpPr/>
        <p:nvPr/>
      </p:nvGrpSpPr>
      <p:grpSpPr>
        <a:xfrm>
          <a:off x="0" y="0"/>
          <a:ext cx="0" cy="0"/>
          <a:chOff x="0" y="0"/>
          <a:chExt cx="0" cy="0"/>
        </a:xfrm>
      </p:grpSpPr>
      <p:sp>
        <p:nvSpPr>
          <p:cNvPr id="9" name="Rechthoek 8"/>
          <p:cNvSpPr/>
          <p:nvPr/>
        </p:nvSpPr>
        <p:spPr>
          <a:xfrm>
            <a:off x="8068821" y="-26760"/>
            <a:ext cx="4123179" cy="6879686"/>
          </a:xfrm>
          <a:prstGeom prst="rect">
            <a:avLst/>
          </a:prstGeom>
          <a:solidFill>
            <a:srgbClr val="EA5D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8" name="Afbeelding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5755" y="0"/>
            <a:ext cx="6858000" cy="6858000"/>
          </a:xfrm>
          <a:prstGeom prst="rect">
            <a:avLst/>
          </a:prstGeom>
        </p:spPr>
      </p:pic>
      <p:sp>
        <p:nvSpPr>
          <p:cNvPr id="6" name="Tijdelijke aanduiding voor titel 1"/>
          <p:cNvSpPr>
            <a:spLocks noGrp="1"/>
          </p:cNvSpPr>
          <p:nvPr>
            <p:ph type="title"/>
          </p:nvPr>
        </p:nvSpPr>
        <p:spPr>
          <a:xfrm>
            <a:off x="838201" y="365127"/>
            <a:ext cx="6738257" cy="1325563"/>
          </a:xfrm>
          <a:prstGeom prst="rect">
            <a:avLst/>
          </a:prstGeom>
        </p:spPr>
        <p:txBody>
          <a:bodyPr vert="horz" lIns="91440" tIns="45720" rIns="91440" bIns="45720" rtlCol="0" anchor="ctr">
            <a:normAutofit/>
          </a:bodyPr>
          <a:lstStyle>
            <a:lvl1pPr>
              <a:defRPr>
                <a:solidFill>
                  <a:srgbClr val="E85E00"/>
                </a:solidFill>
                <a:latin typeface="Verdana" charset="0"/>
                <a:ea typeface="Verdana" charset="0"/>
                <a:cs typeface="Verdana" charset="0"/>
              </a:defRPr>
            </a:lvl1pPr>
          </a:lstStyle>
          <a:p>
            <a:r>
              <a:rPr lang="en-US" dirty="0"/>
              <a:t>Click to edit Master title style</a:t>
            </a:r>
            <a:endParaRPr lang="nl-NL" dirty="0"/>
          </a:p>
        </p:txBody>
      </p:sp>
      <p:sp>
        <p:nvSpPr>
          <p:cNvPr id="7" name="Tijdelijke aanduiding voor tekst 2"/>
          <p:cNvSpPr>
            <a:spLocks noGrp="1"/>
          </p:cNvSpPr>
          <p:nvPr>
            <p:ph idx="1" hasCustomPrompt="1"/>
          </p:nvPr>
        </p:nvSpPr>
        <p:spPr>
          <a:xfrm>
            <a:off x="838201" y="1825625"/>
            <a:ext cx="6738257" cy="435133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spTree>
    <p:extLst>
      <p:ext uri="{BB962C8B-B14F-4D97-AF65-F5344CB8AC3E}">
        <p14:creationId xmlns:p14="http://schemas.microsoft.com/office/powerpoint/2010/main" val="283373897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angepaste indeling">
    <p:spTree>
      <p:nvGrpSpPr>
        <p:cNvPr id="1" name=""/>
        <p:cNvGrpSpPr/>
        <p:nvPr/>
      </p:nvGrpSpPr>
      <p:grpSpPr>
        <a:xfrm>
          <a:off x="0" y="0"/>
          <a:ext cx="0" cy="0"/>
          <a:chOff x="0" y="0"/>
          <a:chExt cx="0" cy="0"/>
        </a:xfrm>
      </p:grpSpPr>
      <p:pic>
        <p:nvPicPr>
          <p:cNvPr id="5" name="Afbeelding 4"/>
          <p:cNvPicPr>
            <a:picLocks noChangeAspect="1"/>
          </p:cNvPicPr>
          <p:nvPr/>
        </p:nvPicPr>
        <p:blipFill>
          <a:blip r:embed="rId2"/>
          <a:stretch>
            <a:fillRect/>
          </a:stretch>
        </p:blipFill>
        <p:spPr>
          <a:xfrm>
            <a:off x="8068821" y="-26760"/>
            <a:ext cx="4123179" cy="6863073"/>
          </a:xfrm>
          <a:prstGeom prst="rect">
            <a:avLst/>
          </a:prstGeom>
        </p:spPr>
      </p:pic>
      <p:sp>
        <p:nvSpPr>
          <p:cNvPr id="6" name="Tijdelijke aanduiding voor titel 1"/>
          <p:cNvSpPr>
            <a:spLocks noGrp="1"/>
          </p:cNvSpPr>
          <p:nvPr>
            <p:ph type="title"/>
          </p:nvPr>
        </p:nvSpPr>
        <p:spPr>
          <a:xfrm>
            <a:off x="838201" y="365127"/>
            <a:ext cx="6738257" cy="1325563"/>
          </a:xfrm>
          <a:prstGeom prst="rect">
            <a:avLst/>
          </a:prstGeom>
        </p:spPr>
        <p:txBody>
          <a:bodyPr vert="horz" lIns="91440" tIns="45720" rIns="91440" bIns="45720" rtlCol="0" anchor="ctr">
            <a:normAutofit/>
          </a:bodyPr>
          <a:lstStyle>
            <a:lvl1pPr>
              <a:defRPr>
                <a:latin typeface="Verdana" charset="0"/>
                <a:ea typeface="Verdana" charset="0"/>
                <a:cs typeface="Verdana" charset="0"/>
              </a:defRPr>
            </a:lvl1pPr>
          </a:lstStyle>
          <a:p>
            <a:r>
              <a:rPr lang="en-US"/>
              <a:t>Click to edit Master title style</a:t>
            </a:r>
            <a:endParaRPr lang="nl-NL" dirty="0"/>
          </a:p>
        </p:txBody>
      </p:sp>
      <p:sp>
        <p:nvSpPr>
          <p:cNvPr id="7" name="Tijdelijke aanduiding voor tekst 2"/>
          <p:cNvSpPr>
            <a:spLocks noGrp="1"/>
          </p:cNvSpPr>
          <p:nvPr>
            <p:ph idx="1" hasCustomPrompt="1"/>
          </p:nvPr>
        </p:nvSpPr>
        <p:spPr>
          <a:xfrm>
            <a:off x="838201" y="1825625"/>
            <a:ext cx="6738257" cy="4351338"/>
          </a:xfrm>
          <a:prstGeom prst="rect">
            <a:avLst/>
          </a:prstGeom>
        </p:spPr>
        <p:txBody>
          <a:bodyPr vert="horz" lIns="91440" tIns="45720" rIns="91440" bIns="45720" rtlCol="0">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a:lvl1pPr>
            <a:lvl2pPr marL="514350" marR="0" indent="-171450" algn="l" defTabSz="685800" rtl="0" eaLnBrk="1" fontAlgn="auto" latinLnBrk="0" hangingPunct="1">
              <a:lnSpc>
                <a:spcPct val="90000"/>
              </a:lnSpc>
              <a:spcBef>
                <a:spcPts val="375"/>
              </a:spcBef>
              <a:spcAft>
                <a:spcPts val="0"/>
              </a:spcAft>
              <a:buClrTx/>
              <a:buSzTx/>
              <a:buFont typeface="Arial"/>
              <a:buChar char="•"/>
              <a:tabLst/>
              <a:defRPr/>
            </a:lvl2pPr>
            <a:lvl3pPr marL="857250" marR="0" indent="-171450" algn="l" defTabSz="685800" rtl="0" eaLnBrk="1" fontAlgn="auto" latinLnBrk="0" hangingPunct="1">
              <a:lnSpc>
                <a:spcPct val="90000"/>
              </a:lnSpc>
              <a:spcBef>
                <a:spcPts val="375"/>
              </a:spcBef>
              <a:spcAft>
                <a:spcPts val="0"/>
              </a:spcAft>
              <a:buClrTx/>
              <a:buSzTx/>
              <a:buFont typeface="Arial"/>
              <a:buChar char="•"/>
              <a:tabLst/>
              <a:defRPr/>
            </a:lvl3pPr>
            <a:lvl4pPr marL="1200150" marR="0" indent="-171450" algn="l" defTabSz="685800" rtl="0" eaLnBrk="1" fontAlgn="auto" latinLnBrk="0" hangingPunct="1">
              <a:lnSpc>
                <a:spcPct val="90000"/>
              </a:lnSpc>
              <a:spcBef>
                <a:spcPts val="375"/>
              </a:spcBef>
              <a:spcAft>
                <a:spcPts val="0"/>
              </a:spcAft>
              <a:buClrTx/>
              <a:buSzTx/>
              <a:buFont typeface="Arial"/>
              <a:buChar char="•"/>
              <a:tabLst/>
              <a:defRPr/>
            </a:lvl4pPr>
            <a:lvl5pPr marL="1543050" marR="0" indent="-171450" algn="l" defTabSz="685800" rtl="0" eaLnBrk="1" fontAlgn="auto" latinLnBrk="0" hangingPunct="1">
              <a:lnSpc>
                <a:spcPct val="90000"/>
              </a:lnSpc>
              <a:spcBef>
                <a:spcPts val="375"/>
              </a:spcBef>
              <a:spcAft>
                <a:spcPts val="0"/>
              </a:spcAft>
              <a:buClrTx/>
              <a:buSzTx/>
              <a:buFont typeface="Arial"/>
              <a:buChar char="•"/>
              <a:tabLst/>
              <a:defRPr/>
            </a:lvl5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nl-NL" sz="2100" b="0" i="0" u="none" strike="noStrike" kern="1200" cap="none" spc="0" normalizeH="0" baseline="0" noProof="0" dirty="0">
                <a:ln>
                  <a:noFill/>
                </a:ln>
                <a:solidFill>
                  <a:prstClr val="black">
                    <a:lumMod val="50000"/>
                    <a:lumOff val="50000"/>
                  </a:prstClr>
                </a:solidFill>
                <a:effectLst/>
                <a:uLnTx/>
                <a:uFillTx/>
                <a:latin typeface="+mn-lt"/>
                <a:ea typeface="+mn-ea"/>
                <a:cs typeface="+mn-cs"/>
              </a:rPr>
              <a:t>Klik om de tekststijl van het model te bewerken</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800" b="0" i="0" u="none" strike="noStrike" kern="1200" cap="none" spc="0" normalizeH="0" baseline="0" noProof="0" dirty="0">
                <a:ln>
                  <a:noFill/>
                </a:ln>
                <a:solidFill>
                  <a:prstClr val="black">
                    <a:lumMod val="50000"/>
                    <a:lumOff val="50000"/>
                  </a:prstClr>
                </a:solidFill>
                <a:effectLst/>
                <a:uLnTx/>
                <a:uFillTx/>
                <a:latin typeface="+mn-lt"/>
                <a:ea typeface="+mn-ea"/>
                <a:cs typeface="+mn-cs"/>
              </a:rPr>
              <a:t>Tweede niveau</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500" b="0" i="0" u="none" strike="noStrike" kern="1200" cap="none" spc="0" normalizeH="0" baseline="0" noProof="0" dirty="0">
                <a:ln>
                  <a:noFill/>
                </a:ln>
                <a:solidFill>
                  <a:prstClr val="black">
                    <a:lumMod val="50000"/>
                    <a:lumOff val="50000"/>
                  </a:prstClr>
                </a:solidFill>
                <a:effectLst/>
                <a:uLnTx/>
                <a:uFillTx/>
                <a:latin typeface="+mn-lt"/>
                <a:ea typeface="+mn-ea"/>
                <a:cs typeface="+mn-cs"/>
              </a:rPr>
              <a:t>Derde niveau</a:t>
            </a:r>
          </a:p>
          <a:p>
            <a:pPr marL="1200150" marR="0" lvl="3"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Vierde niveau</a:t>
            </a:r>
          </a:p>
          <a:p>
            <a:pPr marL="1543050" marR="0" lvl="4" indent="-171450" algn="l" defTabSz="685800" rtl="0" eaLnBrk="1" fontAlgn="auto" latinLnBrk="0" hangingPunct="1">
              <a:lnSpc>
                <a:spcPct val="90000"/>
              </a:lnSpc>
              <a:spcBef>
                <a:spcPts val="375"/>
              </a:spcBef>
              <a:spcAft>
                <a:spcPts val="0"/>
              </a:spcAft>
              <a:buClrTx/>
              <a:buSzTx/>
              <a:buFont typeface="Arial"/>
              <a:buChar char="•"/>
              <a:tabLst/>
              <a:defRPr/>
            </a:pPr>
            <a:r>
              <a:rPr kumimoji="0" lang="nl-NL" sz="1350" b="0" i="0" u="none" strike="noStrike" kern="1200" cap="none" spc="0" normalizeH="0" baseline="0" noProof="0" dirty="0">
                <a:ln>
                  <a:noFill/>
                </a:ln>
                <a:solidFill>
                  <a:prstClr val="black">
                    <a:lumMod val="50000"/>
                    <a:lumOff val="50000"/>
                  </a:prstClr>
                </a:solidFill>
                <a:effectLst/>
                <a:uLnTx/>
                <a:uFillTx/>
                <a:latin typeface="+mn-lt"/>
                <a:ea typeface="+mn-ea"/>
                <a:cs typeface="+mn-cs"/>
              </a:rPr>
              <a:t>Vijfde niveau</a:t>
            </a:r>
          </a:p>
        </p:txBody>
      </p:sp>
      <p:pic>
        <p:nvPicPr>
          <p:cNvPr id="2" name="Afbeelding 1"/>
          <p:cNvPicPr>
            <a:picLocks noChangeAspect="1"/>
          </p:cNvPicPr>
          <p:nvPr/>
        </p:nvPicPr>
        <p:blipFill rotWithShape="1">
          <a:blip r:embed="rId3"/>
          <a:srcRect r="11484"/>
          <a:stretch/>
        </p:blipFill>
        <p:spPr>
          <a:xfrm>
            <a:off x="8068823" y="-26760"/>
            <a:ext cx="4123179" cy="6884760"/>
          </a:xfrm>
          <a:prstGeom prst="rect">
            <a:avLst/>
          </a:prstGeom>
        </p:spPr>
      </p:pic>
    </p:spTree>
    <p:extLst>
      <p:ext uri="{BB962C8B-B14F-4D97-AF65-F5344CB8AC3E}">
        <p14:creationId xmlns:p14="http://schemas.microsoft.com/office/powerpoint/2010/main" val="16056654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476312"/>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23" r:id="rId15"/>
    <p:sldLayoutId id="2147483925" r:id="rId16"/>
    <p:sldLayoutId id="2147483921" r:id="rId17"/>
    <p:sldLayoutId id="2147483929" r:id="rId18"/>
    <p:sldLayoutId id="2147483930" r:id="rId19"/>
    <p:sldLayoutId id="2147483926" r:id="rId20"/>
    <p:sldLayoutId id="2147483922" r:id="rId21"/>
    <p:sldLayoutId id="2147483927" r:id="rId22"/>
    <p:sldLayoutId id="2147483931" r:id="rId23"/>
    <p:sldLayoutId id="2147483919" r:id="rId24"/>
  </p:sldLayoutIdLst>
  <p:hf hdr="0" ftr="0" dt="0"/>
  <p:txStyles>
    <p:titleStyle>
      <a:lvl1pPr algn="l" defTabSz="685800" rtl="0" eaLnBrk="1" latinLnBrk="0" hangingPunct="1">
        <a:lnSpc>
          <a:spcPct val="90000"/>
        </a:lnSpc>
        <a:spcBef>
          <a:spcPct val="0"/>
        </a:spcBef>
        <a:buNone/>
        <a:defRPr sz="2100" b="1" kern="1200">
          <a:solidFill>
            <a:schemeClr val="tx1"/>
          </a:solidFill>
          <a:latin typeface="Verdana" charset="0"/>
          <a:ea typeface="Verdana" charset="0"/>
          <a:cs typeface="Verdana" charset="0"/>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lumMod val="50000"/>
              <a:lumOff val="50000"/>
            </a:schemeClr>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lumMod val="50000"/>
              <a:lumOff val="50000"/>
            </a:schemeClr>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lumMod val="50000"/>
              <a:lumOff val="50000"/>
            </a:schemeClr>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lumMod val="50000"/>
              <a:lumOff val="50000"/>
            </a:schemeClr>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lumMod val="50000"/>
              <a:lumOff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Azure/azure-iot-sdks/blob/master/tools/DeviceExplorer/doc/how_to_use_device_explorer.md" TargetMode="Externa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powerbi.microsoft.com/en-us/"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br>
              <a:rPr lang="en-US" dirty="0"/>
            </a:br>
            <a:r>
              <a:rPr lang="en-US" dirty="0" err="1"/>
              <a:t>Domotica</a:t>
            </a:r>
            <a:endParaRPr lang="en-US" dirty="0"/>
          </a:p>
        </p:txBody>
      </p:sp>
      <p:sp>
        <p:nvSpPr>
          <p:cNvPr id="3" name="Content Placeholder 2"/>
          <p:cNvSpPr>
            <a:spLocks noGrp="1"/>
          </p:cNvSpPr>
          <p:nvPr>
            <p:ph idx="1"/>
          </p:nvPr>
        </p:nvSpPr>
        <p:spPr/>
        <p:txBody>
          <a:bodyPr/>
          <a:lstStyle/>
          <a:p>
            <a:r>
              <a:rPr lang="en-US" dirty="0"/>
              <a:t>Intro</a:t>
            </a:r>
            <a:endParaRPr lang="nl-BE" dirty="0"/>
          </a:p>
        </p:txBody>
      </p:sp>
      <p:sp>
        <p:nvSpPr>
          <p:cNvPr id="4" name="Slide Number Placeholder 3"/>
          <p:cNvSpPr>
            <a:spLocks noGrp="1"/>
          </p:cNvSpPr>
          <p:nvPr>
            <p:ph type="sldNum" sz="quarter" idx="4294967295"/>
          </p:nvPr>
        </p:nvSpPr>
        <p:spPr>
          <a:xfrm>
            <a:off x="10496550" y="6513513"/>
            <a:ext cx="1695450" cy="241300"/>
          </a:xfrm>
          <a:prstGeom prst="rect">
            <a:avLst/>
          </a:prstGeom>
        </p:spPr>
        <p:txBody>
          <a:bodyPr/>
          <a:lstStyle/>
          <a:p>
            <a:fld id="{80DBCD4E-D6F6-174C-8E8A-F21DB8B4B62B}" type="slidenum">
              <a:rPr lang="en-US" smtClean="0"/>
              <a:pPr/>
              <a:t>1</a:t>
            </a:fld>
            <a:endParaRPr lang="en-US" dirty="0"/>
          </a:p>
        </p:txBody>
      </p:sp>
    </p:spTree>
    <p:extLst>
      <p:ext uri="{BB962C8B-B14F-4D97-AF65-F5344CB8AC3E}">
        <p14:creationId xmlns:p14="http://schemas.microsoft.com/office/powerpoint/2010/main" val="356387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l-BE" dirty="0"/>
              <a:t>OPC Foundation</a:t>
            </a:r>
          </a:p>
        </p:txBody>
      </p:sp>
      <p:sp>
        <p:nvSpPr>
          <p:cNvPr id="8" name="Content Placeholder 7"/>
          <p:cNvSpPr>
            <a:spLocks noGrp="1"/>
          </p:cNvSpPr>
          <p:nvPr>
            <p:ph idx="1"/>
          </p:nvPr>
        </p:nvSpPr>
        <p:spPr/>
        <p:txBody>
          <a:bodyPr/>
          <a:lstStyle/>
          <a:p>
            <a:endParaRPr lang="nl-BE"/>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AE1164-1BD5-DA4B-AAEA-67FC200A7D83}" type="slidenum">
              <a:rPr kumimoji="0" lang="nl-NL"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nl-NL" sz="1800" b="0" i="0" u="none" strike="noStrike" kern="0" cap="none" spc="0" normalizeH="0" baseline="0" noProof="0" dirty="0">
              <a:ln>
                <a:noFill/>
              </a:ln>
              <a:solidFill>
                <a:sysClr val="windowText" lastClr="000000"/>
              </a:solidFill>
              <a:effectLst/>
              <a:uLnTx/>
              <a:uFillTx/>
            </a:endParaRPr>
          </a:p>
        </p:txBody>
      </p:sp>
      <p:pic>
        <p:nvPicPr>
          <p:cNvPr id="3" name="Afbeelding 2"/>
          <p:cNvPicPr>
            <a:picLocks noChangeAspect="1"/>
          </p:cNvPicPr>
          <p:nvPr/>
        </p:nvPicPr>
        <p:blipFill>
          <a:blip r:embed="rId2"/>
          <a:stretch>
            <a:fillRect/>
          </a:stretch>
        </p:blipFill>
        <p:spPr>
          <a:xfrm>
            <a:off x="3980172" y="507318"/>
            <a:ext cx="2997277" cy="1369260"/>
          </a:xfrm>
          <a:prstGeom prst="rect">
            <a:avLst/>
          </a:prstGeom>
        </p:spPr>
      </p:pic>
    </p:spTree>
    <p:extLst>
      <p:ext uri="{BB962C8B-B14F-4D97-AF65-F5344CB8AC3E}">
        <p14:creationId xmlns:p14="http://schemas.microsoft.com/office/powerpoint/2010/main" val="1331945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11</a:t>
            </a:fld>
            <a:endParaRPr lang="nl-NL" dirty="0"/>
          </a:p>
        </p:txBody>
      </p:sp>
      <p:sp>
        <p:nvSpPr>
          <p:cNvPr id="3" name="Tijdelijke aanduiding voor inhoud 2"/>
          <p:cNvSpPr>
            <a:spLocks noGrp="1"/>
          </p:cNvSpPr>
          <p:nvPr>
            <p:ph idx="1"/>
          </p:nvPr>
        </p:nvSpPr>
        <p:spPr/>
        <p:txBody>
          <a:bodyPr/>
          <a:lstStyle/>
          <a:p>
            <a:r>
              <a:rPr lang="nl-BE" dirty="0"/>
              <a:t>OPC OLE </a:t>
            </a:r>
            <a:r>
              <a:rPr lang="nl-BE" dirty="0" err="1"/>
              <a:t>for</a:t>
            </a:r>
            <a:r>
              <a:rPr lang="nl-BE" dirty="0"/>
              <a:t> </a:t>
            </a:r>
            <a:r>
              <a:rPr lang="nl-BE" dirty="0" err="1"/>
              <a:t>Process</a:t>
            </a:r>
            <a:r>
              <a:rPr lang="nl-BE" dirty="0"/>
              <a:t> Control (oorspronkelijk enkel op Windows)</a:t>
            </a:r>
          </a:p>
          <a:p>
            <a:r>
              <a:rPr lang="nl-BE" dirty="0"/>
              <a:t>OPC Open Productivity </a:t>
            </a:r>
            <a:r>
              <a:rPr lang="nl-BE" dirty="0" err="1"/>
              <a:t>and</a:t>
            </a:r>
            <a:r>
              <a:rPr lang="nl-BE" dirty="0"/>
              <a:t> Connectivity</a:t>
            </a:r>
          </a:p>
          <a:p>
            <a:r>
              <a:rPr lang="nl-BE" dirty="0"/>
              <a:t>Doel : captatie van industriële gegevens</a:t>
            </a:r>
          </a:p>
          <a:p>
            <a:r>
              <a:rPr lang="nl-BE" dirty="0"/>
              <a:t>Set afspraken gebaseerd op bestaande protocollen</a:t>
            </a:r>
          </a:p>
          <a:p>
            <a:r>
              <a:rPr lang="nl-BE" dirty="0"/>
              <a:t>Genormeerd protocol voor :</a:t>
            </a:r>
          </a:p>
          <a:p>
            <a:pPr lvl="1"/>
            <a:r>
              <a:rPr lang="nl-BE" dirty="0"/>
              <a:t>Connectie tussen PLC en server</a:t>
            </a:r>
          </a:p>
          <a:p>
            <a:pPr lvl="1"/>
            <a:r>
              <a:rPr lang="nl-BE" dirty="0"/>
              <a:t>Interface tussen server en HMI/SCADA</a:t>
            </a:r>
          </a:p>
          <a:p>
            <a:r>
              <a:rPr lang="nl-BE" dirty="0"/>
              <a:t>Zonder OPC</a:t>
            </a:r>
          </a:p>
          <a:p>
            <a:pPr lvl="1"/>
            <a:r>
              <a:rPr lang="nl-BE" dirty="0"/>
              <a:t>Elk hardware system =&gt; specifieke driver</a:t>
            </a:r>
          </a:p>
          <a:p>
            <a:pPr lvl="1"/>
            <a:r>
              <a:rPr lang="nl-BE" dirty="0"/>
              <a:t>Andere software of os =&gt; andere driver</a:t>
            </a:r>
          </a:p>
          <a:p>
            <a:pPr lvl="1"/>
            <a:r>
              <a:rPr lang="nl-BE" dirty="0"/>
              <a:t>USB </a:t>
            </a:r>
            <a:r>
              <a:rPr lang="nl-BE" dirty="0" err="1"/>
              <a:t>daqboard</a:t>
            </a:r>
            <a:r>
              <a:rPr lang="nl-BE" dirty="0"/>
              <a:t> (2NMCT) =&gt; 4-tal </a:t>
            </a:r>
            <a:r>
              <a:rPr lang="nl-BE" dirty="0" err="1"/>
              <a:t>dll’s</a:t>
            </a:r>
            <a:endParaRPr lang="nl-BE" dirty="0"/>
          </a:p>
          <a:p>
            <a:endParaRPr lang="nl-NL" dirty="0"/>
          </a:p>
        </p:txBody>
      </p:sp>
      <p:sp>
        <p:nvSpPr>
          <p:cNvPr id="4" name="Titel 3"/>
          <p:cNvSpPr>
            <a:spLocks noGrp="1"/>
          </p:cNvSpPr>
          <p:nvPr>
            <p:ph type="title"/>
          </p:nvPr>
        </p:nvSpPr>
        <p:spPr/>
        <p:txBody>
          <a:bodyPr/>
          <a:lstStyle/>
          <a:p>
            <a:r>
              <a:rPr lang="nl-BE" dirty="0"/>
              <a:t>OPC The  </a:t>
            </a:r>
            <a:r>
              <a:rPr lang="nl-BE" dirty="0" err="1"/>
              <a:t>industrial</a:t>
            </a:r>
            <a:r>
              <a:rPr lang="nl-BE" dirty="0"/>
              <a:t> </a:t>
            </a:r>
            <a:r>
              <a:rPr lang="nl-BE" dirty="0" err="1"/>
              <a:t>interoperability</a:t>
            </a:r>
            <a:r>
              <a:rPr lang="nl-BE" dirty="0"/>
              <a:t> standard</a:t>
            </a:r>
            <a:endParaRPr lang="nl-NL" dirty="0"/>
          </a:p>
        </p:txBody>
      </p:sp>
    </p:spTree>
    <p:extLst>
      <p:ext uri="{BB962C8B-B14F-4D97-AF65-F5344CB8AC3E}">
        <p14:creationId xmlns:p14="http://schemas.microsoft.com/office/powerpoint/2010/main" val="3031656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12</a:t>
            </a:fld>
            <a:endParaRPr lang="nl-NL" dirty="0"/>
          </a:p>
        </p:txBody>
      </p:sp>
      <p:sp>
        <p:nvSpPr>
          <p:cNvPr id="3" name="Tijdelijke aanduiding voor inhoud 2"/>
          <p:cNvSpPr>
            <a:spLocks noGrp="1"/>
          </p:cNvSpPr>
          <p:nvPr>
            <p:ph idx="1"/>
          </p:nvPr>
        </p:nvSpPr>
        <p:spPr>
          <a:xfrm>
            <a:off x="780535" y="1001841"/>
            <a:ext cx="10515600" cy="4351338"/>
          </a:xfrm>
        </p:spPr>
        <p:txBody>
          <a:bodyPr/>
          <a:lstStyle/>
          <a:p>
            <a:r>
              <a:rPr lang="nl-BE" dirty="0"/>
              <a:t>OPC = Open Productivity </a:t>
            </a:r>
            <a:r>
              <a:rPr lang="nl-BE" dirty="0" err="1"/>
              <a:t>and</a:t>
            </a:r>
            <a:r>
              <a:rPr lang="nl-BE" dirty="0"/>
              <a:t> Connectivity</a:t>
            </a:r>
          </a:p>
          <a:p>
            <a:r>
              <a:rPr lang="nl-BE" dirty="0"/>
              <a:t>Deze standaard omvat : klassen, interfaces en methodes</a:t>
            </a:r>
          </a:p>
          <a:p>
            <a:r>
              <a:rPr lang="nl-BE" dirty="0"/>
              <a:t>Voordeel :</a:t>
            </a:r>
          </a:p>
          <a:p>
            <a:pPr lvl="1"/>
            <a:r>
              <a:rPr lang="nl-BE" dirty="0"/>
              <a:t>Snel =&gt; 1 driver voor </a:t>
            </a:r>
            <a:r>
              <a:rPr lang="nl-BE" dirty="0" err="1"/>
              <a:t>opc</a:t>
            </a:r>
            <a:endParaRPr lang="nl-BE" dirty="0"/>
          </a:p>
          <a:p>
            <a:pPr lvl="1"/>
            <a:r>
              <a:rPr lang="nl-BE" dirty="0"/>
              <a:t>Server x kan communiceren met </a:t>
            </a:r>
            <a:r>
              <a:rPr lang="nl-BE" dirty="0" err="1"/>
              <a:t>client</a:t>
            </a:r>
            <a:r>
              <a:rPr lang="nl-BE" dirty="0"/>
              <a:t> y</a:t>
            </a:r>
          </a:p>
          <a:p>
            <a:pPr lvl="1"/>
            <a:r>
              <a:rPr lang="nl-BE" dirty="0"/>
              <a:t>Keuze tussen verschillende fabrikanten</a:t>
            </a:r>
          </a:p>
          <a:p>
            <a:endParaRPr lang="nl-NL" dirty="0"/>
          </a:p>
        </p:txBody>
      </p:sp>
      <p:sp>
        <p:nvSpPr>
          <p:cNvPr id="4" name="Titel 3"/>
          <p:cNvSpPr>
            <a:spLocks noGrp="1"/>
          </p:cNvSpPr>
          <p:nvPr>
            <p:ph type="title"/>
          </p:nvPr>
        </p:nvSpPr>
        <p:spPr>
          <a:xfrm>
            <a:off x="838200" y="365126"/>
            <a:ext cx="10515600" cy="714032"/>
          </a:xfrm>
        </p:spPr>
        <p:txBody>
          <a:bodyPr/>
          <a:lstStyle/>
          <a:p>
            <a:r>
              <a:rPr lang="nl-BE" dirty="0"/>
              <a:t>OPC The  </a:t>
            </a:r>
            <a:r>
              <a:rPr lang="nl-BE" dirty="0" err="1"/>
              <a:t>industrial</a:t>
            </a:r>
            <a:r>
              <a:rPr lang="nl-BE" dirty="0"/>
              <a:t> </a:t>
            </a:r>
            <a:r>
              <a:rPr lang="nl-BE" dirty="0" err="1"/>
              <a:t>interoperability</a:t>
            </a:r>
            <a:r>
              <a:rPr lang="nl-BE" dirty="0"/>
              <a:t> standard</a:t>
            </a:r>
            <a:endParaRPr lang="nl-NL"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37748"/>
            <a:ext cx="8519984" cy="2901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3066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13</a:t>
            </a:fld>
            <a:endParaRPr lang="nl-NL" dirty="0"/>
          </a:p>
        </p:txBody>
      </p:sp>
      <p:sp>
        <p:nvSpPr>
          <p:cNvPr id="4" name="Titel 3"/>
          <p:cNvSpPr>
            <a:spLocks noGrp="1"/>
          </p:cNvSpPr>
          <p:nvPr>
            <p:ph type="title"/>
          </p:nvPr>
        </p:nvSpPr>
        <p:spPr/>
        <p:txBody>
          <a:bodyPr/>
          <a:lstStyle/>
          <a:p>
            <a:r>
              <a:rPr lang="nl-BE" dirty="0"/>
              <a:t>OPC The  </a:t>
            </a:r>
            <a:r>
              <a:rPr lang="nl-BE" dirty="0" err="1"/>
              <a:t>industrial</a:t>
            </a:r>
            <a:r>
              <a:rPr lang="nl-BE" dirty="0"/>
              <a:t> </a:t>
            </a:r>
            <a:r>
              <a:rPr lang="nl-BE" dirty="0" err="1"/>
              <a:t>interoperability</a:t>
            </a:r>
            <a:r>
              <a:rPr lang="nl-BE" dirty="0"/>
              <a:t> standard</a:t>
            </a:r>
            <a:endParaRPr lang="nl-NL" dirty="0"/>
          </a:p>
        </p:txBody>
      </p:sp>
      <p:pic>
        <p:nvPicPr>
          <p:cNvPr id="5" name="Tijdelijke aanduiding voor inhoud 4"/>
          <p:cNvPicPr>
            <a:picLocks noGrp="1"/>
          </p:cNvPicPr>
          <p:nvPr>
            <p:ph idx="1"/>
          </p:nvPr>
        </p:nvPicPr>
        <p:blipFill>
          <a:blip r:embed="rId2"/>
          <a:stretch>
            <a:fillRect/>
          </a:stretch>
        </p:blipFill>
        <p:spPr>
          <a:xfrm>
            <a:off x="838200" y="795895"/>
            <a:ext cx="7284308" cy="5160062"/>
          </a:xfrm>
          <a:prstGeom prst="rect">
            <a:avLst/>
          </a:prstGeom>
        </p:spPr>
      </p:pic>
    </p:spTree>
    <p:extLst>
      <p:ext uri="{BB962C8B-B14F-4D97-AF65-F5344CB8AC3E}">
        <p14:creationId xmlns:p14="http://schemas.microsoft.com/office/powerpoint/2010/main" val="199348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14</a:t>
            </a:fld>
            <a:endParaRPr lang="nl-NL" dirty="0"/>
          </a:p>
        </p:txBody>
      </p:sp>
      <p:sp>
        <p:nvSpPr>
          <p:cNvPr id="3" name="Tijdelijke aanduiding voor inhoud 2"/>
          <p:cNvSpPr>
            <a:spLocks noGrp="1"/>
          </p:cNvSpPr>
          <p:nvPr>
            <p:ph idx="1"/>
          </p:nvPr>
        </p:nvSpPr>
        <p:spPr/>
        <p:txBody>
          <a:bodyPr/>
          <a:lstStyle/>
          <a:p>
            <a:r>
              <a:rPr lang="nl-BE" dirty="0"/>
              <a:t>OPCENUM =&gt; </a:t>
            </a:r>
            <a:r>
              <a:rPr lang="nl-BE" dirty="0" err="1"/>
              <a:t>Opc</a:t>
            </a:r>
            <a:r>
              <a:rPr lang="nl-BE" dirty="0"/>
              <a:t> </a:t>
            </a:r>
            <a:r>
              <a:rPr lang="nl-BE" dirty="0" err="1"/>
              <a:t>discovery</a:t>
            </a:r>
            <a:r>
              <a:rPr lang="nl-BE" dirty="0"/>
              <a:t> service</a:t>
            </a:r>
          </a:p>
          <a:p>
            <a:r>
              <a:rPr lang="nl-BE" dirty="0"/>
              <a:t>OPC Server  =&gt; </a:t>
            </a:r>
            <a:r>
              <a:rPr lang="nl-BE" dirty="0" err="1"/>
              <a:t>communication</a:t>
            </a:r>
            <a:r>
              <a:rPr lang="nl-BE" dirty="0"/>
              <a:t> PLC, </a:t>
            </a:r>
            <a:r>
              <a:rPr lang="nl-BE" dirty="0" err="1"/>
              <a:t>providing</a:t>
            </a:r>
            <a:endParaRPr lang="nl-BE" dirty="0"/>
          </a:p>
          <a:p>
            <a:r>
              <a:rPr lang="nl-BE" dirty="0"/>
              <a:t>OPC Client =&gt; visualisatie, data opslag,…,</a:t>
            </a:r>
            <a:r>
              <a:rPr lang="nl-BE" dirty="0" err="1"/>
              <a:t>using</a:t>
            </a:r>
            <a:endParaRPr lang="nl-BE" dirty="0"/>
          </a:p>
          <a:p>
            <a:endParaRPr lang="nl-NL" dirty="0"/>
          </a:p>
        </p:txBody>
      </p:sp>
      <p:sp>
        <p:nvSpPr>
          <p:cNvPr id="4" name="Titel 3"/>
          <p:cNvSpPr>
            <a:spLocks noGrp="1"/>
          </p:cNvSpPr>
          <p:nvPr>
            <p:ph type="title"/>
          </p:nvPr>
        </p:nvSpPr>
        <p:spPr/>
        <p:txBody>
          <a:bodyPr/>
          <a:lstStyle/>
          <a:p>
            <a:r>
              <a:rPr lang="nl-BE" dirty="0"/>
              <a:t>Hoe werkt OPC?</a:t>
            </a:r>
            <a:endParaRPr lang="nl-NL" dirty="0"/>
          </a:p>
        </p:txBody>
      </p:sp>
      <p:pic>
        <p:nvPicPr>
          <p:cNvPr id="5" name="Afbeelding 4" descr="opc enum"/>
          <p:cNvPicPr/>
          <p:nvPr/>
        </p:nvPicPr>
        <p:blipFill>
          <a:blip r:embed="rId2">
            <a:extLst>
              <a:ext uri="{28A0092B-C50C-407E-A947-70E740481C1C}">
                <a14:useLocalDpi xmlns:a14="http://schemas.microsoft.com/office/drawing/2010/main" val="0"/>
              </a:ext>
            </a:extLst>
          </a:blip>
          <a:srcRect/>
          <a:stretch>
            <a:fillRect/>
          </a:stretch>
        </p:blipFill>
        <p:spPr bwMode="auto">
          <a:xfrm>
            <a:off x="641486" y="3243383"/>
            <a:ext cx="6270059" cy="2772695"/>
          </a:xfrm>
          <a:prstGeom prst="rect">
            <a:avLst/>
          </a:prstGeom>
          <a:noFill/>
          <a:ln>
            <a:noFill/>
          </a:ln>
        </p:spPr>
      </p:pic>
      <p:pic>
        <p:nvPicPr>
          <p:cNvPr id="6" name="Afbeelding 5"/>
          <p:cNvPicPr>
            <a:picLocks noChangeAspect="1"/>
          </p:cNvPicPr>
          <p:nvPr/>
        </p:nvPicPr>
        <p:blipFill>
          <a:blip r:embed="rId3"/>
          <a:stretch>
            <a:fillRect/>
          </a:stretch>
        </p:blipFill>
        <p:spPr>
          <a:xfrm>
            <a:off x="6614984" y="254631"/>
            <a:ext cx="5257800" cy="1481300"/>
          </a:xfrm>
          <a:prstGeom prst="rect">
            <a:avLst/>
          </a:prstGeom>
        </p:spPr>
      </p:pic>
    </p:spTree>
    <p:extLst>
      <p:ext uri="{BB962C8B-B14F-4D97-AF65-F5344CB8AC3E}">
        <p14:creationId xmlns:p14="http://schemas.microsoft.com/office/powerpoint/2010/main" val="2824679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15</a:t>
            </a:fld>
            <a:endParaRPr lang="nl-NL" dirty="0"/>
          </a:p>
        </p:txBody>
      </p:sp>
      <p:sp>
        <p:nvSpPr>
          <p:cNvPr id="3" name="Tijdelijke aanduiding voor inhoud 2"/>
          <p:cNvSpPr>
            <a:spLocks noGrp="1"/>
          </p:cNvSpPr>
          <p:nvPr>
            <p:ph idx="1"/>
          </p:nvPr>
        </p:nvSpPr>
        <p:spPr/>
        <p:txBody>
          <a:bodyPr/>
          <a:lstStyle/>
          <a:p>
            <a:r>
              <a:rPr lang="nl-BE" dirty="0"/>
              <a:t>Classic (Microsoft =&gt; </a:t>
            </a:r>
            <a:r>
              <a:rPr lang="nl-BE" dirty="0" err="1"/>
              <a:t>based</a:t>
            </a:r>
            <a:r>
              <a:rPr lang="nl-BE" dirty="0"/>
              <a:t> on COM en DCOM)</a:t>
            </a:r>
          </a:p>
          <a:p>
            <a:pPr lvl="1"/>
            <a:r>
              <a:rPr lang="nl-BE" dirty="0"/>
              <a:t>Data Acces (DA) : </a:t>
            </a:r>
            <a:r>
              <a:rPr lang="nl-BE" dirty="0" err="1"/>
              <a:t>value</a:t>
            </a:r>
            <a:r>
              <a:rPr lang="nl-BE" dirty="0"/>
              <a:t>, time </a:t>
            </a:r>
            <a:r>
              <a:rPr lang="nl-BE" dirty="0" err="1"/>
              <a:t>and</a:t>
            </a:r>
            <a:r>
              <a:rPr lang="nl-BE" dirty="0"/>
              <a:t> </a:t>
            </a:r>
            <a:r>
              <a:rPr lang="nl-BE" dirty="0" err="1"/>
              <a:t>quality</a:t>
            </a:r>
            <a:r>
              <a:rPr lang="nl-BE" dirty="0"/>
              <a:t> information</a:t>
            </a:r>
          </a:p>
          <a:p>
            <a:pPr lvl="1"/>
            <a:r>
              <a:rPr lang="nl-BE" dirty="0"/>
              <a:t>Alarm &amp; Events (AE) : exchange of alarm </a:t>
            </a:r>
            <a:r>
              <a:rPr lang="nl-BE" dirty="0" err="1"/>
              <a:t>and</a:t>
            </a:r>
            <a:r>
              <a:rPr lang="nl-BE" dirty="0"/>
              <a:t> event type</a:t>
            </a:r>
          </a:p>
          <a:p>
            <a:pPr lvl="1"/>
            <a:r>
              <a:rPr lang="nl-BE" dirty="0" err="1"/>
              <a:t>Historical</a:t>
            </a:r>
            <a:r>
              <a:rPr lang="nl-BE" dirty="0"/>
              <a:t> Data Acces (OPC HDA) : query </a:t>
            </a:r>
            <a:r>
              <a:rPr lang="nl-BE" dirty="0" err="1"/>
              <a:t>methods</a:t>
            </a:r>
            <a:r>
              <a:rPr lang="nl-BE" dirty="0"/>
              <a:t> </a:t>
            </a:r>
            <a:r>
              <a:rPr lang="nl-BE" dirty="0" err="1"/>
              <a:t>and</a:t>
            </a:r>
            <a:r>
              <a:rPr lang="nl-BE" dirty="0"/>
              <a:t> </a:t>
            </a:r>
            <a:r>
              <a:rPr lang="nl-BE" dirty="0" err="1"/>
              <a:t>analytics</a:t>
            </a:r>
            <a:endParaRPr lang="nl-BE" dirty="0"/>
          </a:p>
          <a:p>
            <a:pPr lvl="1"/>
            <a:endParaRPr lang="nl-BE" dirty="0"/>
          </a:p>
          <a:p>
            <a:r>
              <a:rPr lang="nl-BE" dirty="0" err="1"/>
              <a:t>Unified</a:t>
            </a:r>
            <a:r>
              <a:rPr lang="nl-BE" dirty="0"/>
              <a:t> Architecture (platform independent service-</a:t>
            </a:r>
            <a:r>
              <a:rPr lang="nl-BE" dirty="0" err="1"/>
              <a:t>oriented</a:t>
            </a:r>
            <a:r>
              <a:rPr lang="nl-BE" dirty="0"/>
              <a:t> </a:t>
            </a:r>
            <a:r>
              <a:rPr lang="nl-BE" dirty="0" err="1"/>
              <a:t>architecture</a:t>
            </a:r>
            <a:r>
              <a:rPr lang="nl-BE" dirty="0"/>
              <a:t>, sinds 2008)</a:t>
            </a:r>
          </a:p>
          <a:p>
            <a:pPr lvl="1"/>
            <a:r>
              <a:rPr lang="nl-BE" dirty="0"/>
              <a:t>SOA (Service-</a:t>
            </a:r>
            <a:r>
              <a:rPr lang="nl-BE" dirty="0" err="1"/>
              <a:t>oriented</a:t>
            </a:r>
            <a:r>
              <a:rPr lang="nl-BE" dirty="0"/>
              <a:t> </a:t>
            </a:r>
            <a:r>
              <a:rPr lang="nl-BE" dirty="0" err="1"/>
              <a:t>architecture</a:t>
            </a:r>
            <a:r>
              <a:rPr lang="nl-BE" dirty="0"/>
              <a:t>)</a:t>
            </a:r>
            <a:endParaRPr lang="nl-NL" dirty="0"/>
          </a:p>
        </p:txBody>
      </p:sp>
      <p:sp>
        <p:nvSpPr>
          <p:cNvPr id="4" name="Titel 3"/>
          <p:cNvSpPr>
            <a:spLocks noGrp="1"/>
          </p:cNvSpPr>
          <p:nvPr>
            <p:ph type="title"/>
          </p:nvPr>
        </p:nvSpPr>
        <p:spPr/>
        <p:txBody>
          <a:bodyPr/>
          <a:lstStyle/>
          <a:p>
            <a:r>
              <a:rPr lang="nl-BE" dirty="0"/>
              <a:t>Interfaces</a:t>
            </a:r>
            <a:endParaRPr lang="nl-NL" dirty="0"/>
          </a:p>
        </p:txBody>
      </p:sp>
    </p:spTree>
    <p:extLst>
      <p:ext uri="{BB962C8B-B14F-4D97-AF65-F5344CB8AC3E}">
        <p14:creationId xmlns:p14="http://schemas.microsoft.com/office/powerpoint/2010/main" val="52891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16</a:t>
            </a:fld>
            <a:endParaRPr lang="nl-NL" dirty="0"/>
          </a:p>
        </p:txBody>
      </p:sp>
      <p:sp>
        <p:nvSpPr>
          <p:cNvPr id="3" name="Tijdelijke aanduiding voor inhoud 2"/>
          <p:cNvSpPr>
            <a:spLocks noGrp="1"/>
          </p:cNvSpPr>
          <p:nvPr>
            <p:ph idx="1"/>
          </p:nvPr>
        </p:nvSpPr>
        <p:spPr/>
        <p:txBody>
          <a:bodyPr/>
          <a:lstStyle/>
          <a:p>
            <a:r>
              <a:rPr lang="nl-BE" dirty="0"/>
              <a:t>Verschillende </a:t>
            </a:r>
            <a:r>
              <a:rPr lang="nl-BE" dirty="0" err="1"/>
              <a:t>suppliers</a:t>
            </a:r>
            <a:endParaRPr lang="nl-BE" dirty="0"/>
          </a:p>
          <a:p>
            <a:r>
              <a:rPr lang="nl-BE" dirty="0"/>
              <a:t>Richtprijzen</a:t>
            </a:r>
            <a:endParaRPr lang="nl-NL" dirty="0"/>
          </a:p>
        </p:txBody>
      </p:sp>
      <p:sp>
        <p:nvSpPr>
          <p:cNvPr id="4" name="Titel 3"/>
          <p:cNvSpPr>
            <a:spLocks noGrp="1"/>
          </p:cNvSpPr>
          <p:nvPr>
            <p:ph type="title"/>
          </p:nvPr>
        </p:nvSpPr>
        <p:spPr/>
        <p:txBody>
          <a:bodyPr/>
          <a:lstStyle/>
          <a:p>
            <a:r>
              <a:rPr lang="nl-BE" dirty="0"/>
              <a:t>OPC-servers</a:t>
            </a:r>
            <a:endParaRPr lang="nl-NL" dirty="0"/>
          </a:p>
        </p:txBody>
      </p:sp>
      <p:pic>
        <p:nvPicPr>
          <p:cNvPr id="5" name="Afbeelding 4"/>
          <p:cNvPicPr>
            <a:picLocks noChangeAspect="1"/>
          </p:cNvPicPr>
          <p:nvPr/>
        </p:nvPicPr>
        <p:blipFill>
          <a:blip r:embed="rId2"/>
          <a:stretch>
            <a:fillRect/>
          </a:stretch>
        </p:blipFill>
        <p:spPr>
          <a:xfrm>
            <a:off x="6755162" y="368597"/>
            <a:ext cx="4918253" cy="5808366"/>
          </a:xfrm>
          <a:prstGeom prst="rect">
            <a:avLst/>
          </a:prstGeom>
        </p:spPr>
      </p:pic>
      <p:pic>
        <p:nvPicPr>
          <p:cNvPr id="7" name="Afbeelding 6"/>
          <p:cNvPicPr>
            <a:picLocks noChangeAspect="1"/>
          </p:cNvPicPr>
          <p:nvPr/>
        </p:nvPicPr>
        <p:blipFill>
          <a:blip r:embed="rId3"/>
          <a:stretch>
            <a:fillRect/>
          </a:stretch>
        </p:blipFill>
        <p:spPr>
          <a:xfrm>
            <a:off x="1018660" y="2772739"/>
            <a:ext cx="3333750" cy="1209675"/>
          </a:xfrm>
          <a:prstGeom prst="rect">
            <a:avLst/>
          </a:prstGeom>
        </p:spPr>
      </p:pic>
    </p:spTree>
    <p:extLst>
      <p:ext uri="{BB962C8B-B14F-4D97-AF65-F5344CB8AC3E}">
        <p14:creationId xmlns:p14="http://schemas.microsoft.com/office/powerpoint/2010/main" val="3930096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17</a:t>
            </a:fld>
            <a:endParaRPr lang="nl-NL" dirty="0"/>
          </a:p>
        </p:txBody>
      </p:sp>
      <p:sp>
        <p:nvSpPr>
          <p:cNvPr id="4" name="Titel 3"/>
          <p:cNvSpPr>
            <a:spLocks noGrp="1"/>
          </p:cNvSpPr>
          <p:nvPr>
            <p:ph type="title"/>
          </p:nvPr>
        </p:nvSpPr>
        <p:spPr/>
        <p:txBody>
          <a:bodyPr/>
          <a:lstStyle/>
          <a:p>
            <a:r>
              <a:rPr lang="nl-BE" dirty="0" err="1"/>
              <a:t>Kepserver</a:t>
            </a:r>
            <a:r>
              <a:rPr lang="nl-BE" dirty="0"/>
              <a:t> </a:t>
            </a:r>
            <a:endParaRPr lang="nl-NL" dirty="0"/>
          </a:p>
        </p:txBody>
      </p:sp>
      <p:pic>
        <p:nvPicPr>
          <p:cNvPr id="6" name="Afbeelding 5"/>
          <p:cNvPicPr>
            <a:picLocks noChangeAspect="1"/>
          </p:cNvPicPr>
          <p:nvPr/>
        </p:nvPicPr>
        <p:blipFill>
          <a:blip r:embed="rId2"/>
          <a:stretch>
            <a:fillRect/>
          </a:stretch>
        </p:blipFill>
        <p:spPr>
          <a:xfrm>
            <a:off x="470982" y="1086914"/>
            <a:ext cx="8807196" cy="4320511"/>
          </a:xfrm>
          <a:prstGeom prst="rect">
            <a:avLst/>
          </a:prstGeom>
        </p:spPr>
      </p:pic>
      <p:pic>
        <p:nvPicPr>
          <p:cNvPr id="5" name="Tijdelijke aanduiding voor inhoud 4"/>
          <p:cNvPicPr>
            <a:picLocks noGrp="1" noChangeAspect="1"/>
          </p:cNvPicPr>
          <p:nvPr>
            <p:ph idx="1"/>
          </p:nvPr>
        </p:nvPicPr>
        <p:blipFill>
          <a:blip r:embed="rId3"/>
          <a:stretch>
            <a:fillRect/>
          </a:stretch>
        </p:blipFill>
        <p:spPr>
          <a:xfrm>
            <a:off x="7650944" y="365125"/>
            <a:ext cx="3988904" cy="3134139"/>
          </a:xfrm>
          <a:prstGeom prst="rect">
            <a:avLst/>
          </a:prstGeom>
        </p:spPr>
      </p:pic>
    </p:spTree>
    <p:extLst>
      <p:ext uri="{BB962C8B-B14F-4D97-AF65-F5344CB8AC3E}">
        <p14:creationId xmlns:p14="http://schemas.microsoft.com/office/powerpoint/2010/main" val="610432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18</a:t>
            </a:fld>
            <a:endParaRPr lang="nl-NL" dirty="0"/>
          </a:p>
        </p:txBody>
      </p:sp>
      <p:pic>
        <p:nvPicPr>
          <p:cNvPr id="5" name="Tijdelijke aanduiding voor inhoud 4"/>
          <p:cNvPicPr>
            <a:picLocks noGrp="1" noChangeAspect="1"/>
          </p:cNvPicPr>
          <p:nvPr>
            <p:ph idx="1"/>
          </p:nvPr>
        </p:nvPicPr>
        <p:blipFill>
          <a:blip r:embed="rId2"/>
          <a:stretch>
            <a:fillRect/>
          </a:stretch>
        </p:blipFill>
        <p:spPr>
          <a:xfrm>
            <a:off x="3225063" y="1825625"/>
            <a:ext cx="5741874" cy="4351338"/>
          </a:xfrm>
          <a:prstGeom prst="rect">
            <a:avLst/>
          </a:prstGeom>
        </p:spPr>
      </p:pic>
      <p:sp>
        <p:nvSpPr>
          <p:cNvPr id="4" name="Titel 3"/>
          <p:cNvSpPr>
            <a:spLocks noGrp="1"/>
          </p:cNvSpPr>
          <p:nvPr>
            <p:ph type="title"/>
          </p:nvPr>
        </p:nvSpPr>
        <p:spPr/>
        <p:txBody>
          <a:bodyPr/>
          <a:lstStyle/>
          <a:p>
            <a:r>
              <a:rPr lang="nl-BE" dirty="0" err="1"/>
              <a:t>Kepserver</a:t>
            </a:r>
            <a:r>
              <a:rPr lang="nl-BE" dirty="0"/>
              <a:t>  : installatie </a:t>
            </a:r>
            <a:r>
              <a:rPr lang="nl-BE" dirty="0" err="1"/>
              <a:t>communication</a:t>
            </a:r>
            <a:r>
              <a:rPr lang="nl-BE" dirty="0"/>
              <a:t> drivers</a:t>
            </a:r>
            <a:endParaRPr lang="nl-NL" dirty="0"/>
          </a:p>
        </p:txBody>
      </p:sp>
    </p:spTree>
    <p:extLst>
      <p:ext uri="{BB962C8B-B14F-4D97-AF65-F5344CB8AC3E}">
        <p14:creationId xmlns:p14="http://schemas.microsoft.com/office/powerpoint/2010/main" val="838753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19</a:t>
            </a:fld>
            <a:endParaRPr lang="nl-NL" dirty="0"/>
          </a:p>
        </p:txBody>
      </p:sp>
      <p:sp>
        <p:nvSpPr>
          <p:cNvPr id="3" name="Tijdelijke aanduiding voor inhoud 2"/>
          <p:cNvSpPr>
            <a:spLocks noGrp="1"/>
          </p:cNvSpPr>
          <p:nvPr>
            <p:ph idx="1"/>
          </p:nvPr>
        </p:nvSpPr>
        <p:spPr/>
        <p:txBody>
          <a:bodyPr/>
          <a:lstStyle/>
          <a:p>
            <a:r>
              <a:rPr lang="nl-BE" dirty="0"/>
              <a:t>Channel : communicatiemiddel (b.v. </a:t>
            </a:r>
            <a:r>
              <a:rPr lang="nl-BE" dirty="0" err="1"/>
              <a:t>tcp</a:t>
            </a:r>
            <a:r>
              <a:rPr lang="nl-BE" dirty="0"/>
              <a:t>/IP,USB,…)</a:t>
            </a:r>
          </a:p>
          <a:p>
            <a:r>
              <a:rPr lang="nl-BE" dirty="0"/>
              <a:t>Device : hardwarecomponent (PLC)</a:t>
            </a:r>
          </a:p>
          <a:p>
            <a:r>
              <a:rPr lang="nl-BE" dirty="0"/>
              <a:t>Tag : adres (in-of uitgang)</a:t>
            </a:r>
          </a:p>
          <a:p>
            <a:r>
              <a:rPr lang="nl-BE" dirty="0" err="1"/>
              <a:t>Taggroup</a:t>
            </a:r>
            <a:r>
              <a:rPr lang="nl-BE" dirty="0"/>
              <a:t> (optioneel)</a:t>
            </a:r>
          </a:p>
          <a:p>
            <a:endParaRPr lang="nl-NL" dirty="0"/>
          </a:p>
        </p:txBody>
      </p:sp>
      <p:sp>
        <p:nvSpPr>
          <p:cNvPr id="4" name="Titel 3"/>
          <p:cNvSpPr>
            <a:spLocks noGrp="1"/>
          </p:cNvSpPr>
          <p:nvPr>
            <p:ph type="title"/>
          </p:nvPr>
        </p:nvSpPr>
        <p:spPr/>
        <p:txBody>
          <a:bodyPr/>
          <a:lstStyle/>
          <a:p>
            <a:r>
              <a:rPr lang="nl-BE" dirty="0" err="1"/>
              <a:t>Kepserver</a:t>
            </a:r>
            <a:r>
              <a:rPr lang="nl-BE" dirty="0"/>
              <a:t> : </a:t>
            </a:r>
            <a:endParaRPr lang="nl-NL"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243" y="3804055"/>
            <a:ext cx="221932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fbeelding 5"/>
          <p:cNvPicPr>
            <a:picLocks noChangeAspect="1"/>
          </p:cNvPicPr>
          <p:nvPr/>
        </p:nvPicPr>
        <p:blipFill>
          <a:blip r:embed="rId3"/>
          <a:stretch>
            <a:fillRect/>
          </a:stretch>
        </p:blipFill>
        <p:spPr>
          <a:xfrm>
            <a:off x="5257799" y="2299899"/>
            <a:ext cx="6319157" cy="3787763"/>
          </a:xfrm>
          <a:prstGeom prst="rect">
            <a:avLst/>
          </a:prstGeom>
        </p:spPr>
      </p:pic>
    </p:spTree>
    <p:extLst>
      <p:ext uri="{BB962C8B-B14F-4D97-AF65-F5344CB8AC3E}">
        <p14:creationId xmlns:p14="http://schemas.microsoft.com/office/powerpoint/2010/main" val="2433402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2</a:t>
            </a:fld>
            <a:endParaRPr lang="nl-NL" dirty="0"/>
          </a:p>
        </p:txBody>
      </p:sp>
      <p:sp>
        <p:nvSpPr>
          <p:cNvPr id="3" name="Tijdelijke aanduiding voor inhoud 2"/>
          <p:cNvSpPr>
            <a:spLocks noGrp="1"/>
          </p:cNvSpPr>
          <p:nvPr>
            <p:ph idx="1"/>
          </p:nvPr>
        </p:nvSpPr>
        <p:spPr/>
        <p:txBody>
          <a:bodyPr/>
          <a:lstStyle/>
          <a:p>
            <a:r>
              <a:rPr lang="nl-BE" dirty="0" err="1"/>
              <a:t>Domotica</a:t>
            </a:r>
            <a:r>
              <a:rPr lang="nl-BE" dirty="0"/>
              <a:t> +IoT</a:t>
            </a:r>
          </a:p>
          <a:p>
            <a:r>
              <a:rPr lang="nl-BE" dirty="0"/>
              <a:t>Connecteer</a:t>
            </a:r>
          </a:p>
          <a:p>
            <a:r>
              <a:rPr lang="nl-BE" dirty="0"/>
              <a:t>Automatiseer</a:t>
            </a:r>
          </a:p>
          <a:p>
            <a:r>
              <a:rPr lang="nl-BE" dirty="0"/>
              <a:t>Visualiseer</a:t>
            </a:r>
          </a:p>
          <a:p>
            <a:endParaRPr lang="nl-NL" dirty="0"/>
          </a:p>
        </p:txBody>
      </p:sp>
      <p:sp>
        <p:nvSpPr>
          <p:cNvPr id="4" name="Titel 3"/>
          <p:cNvSpPr>
            <a:spLocks noGrp="1"/>
          </p:cNvSpPr>
          <p:nvPr>
            <p:ph type="title"/>
          </p:nvPr>
        </p:nvSpPr>
        <p:spPr/>
        <p:txBody>
          <a:bodyPr/>
          <a:lstStyle/>
          <a:p>
            <a:r>
              <a:rPr lang="nl-BE" dirty="0" err="1"/>
              <a:t>Domotica</a:t>
            </a:r>
            <a:r>
              <a:rPr lang="nl-BE" dirty="0"/>
              <a:t> =&gt; smartliving</a:t>
            </a:r>
            <a:endParaRPr lang="nl-NL" dirty="0"/>
          </a:p>
        </p:txBody>
      </p:sp>
      <p:pic>
        <p:nvPicPr>
          <p:cNvPr id="5" name="Picture 5"/>
          <p:cNvPicPr>
            <a:picLocks noChangeAspect="1"/>
          </p:cNvPicPr>
          <p:nvPr/>
        </p:nvPicPr>
        <p:blipFill>
          <a:blip r:embed="rId2"/>
          <a:stretch>
            <a:fillRect/>
          </a:stretch>
        </p:blipFill>
        <p:spPr>
          <a:xfrm>
            <a:off x="3622493" y="1149285"/>
            <a:ext cx="6071614" cy="4529137"/>
          </a:xfrm>
          <a:prstGeom prst="rect">
            <a:avLst/>
          </a:prstGeom>
        </p:spPr>
      </p:pic>
    </p:spTree>
    <p:extLst>
      <p:ext uri="{BB962C8B-B14F-4D97-AF65-F5344CB8AC3E}">
        <p14:creationId xmlns:p14="http://schemas.microsoft.com/office/powerpoint/2010/main" val="2217546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20</a:t>
            </a:fld>
            <a:endParaRPr lang="nl-NL" dirty="0"/>
          </a:p>
        </p:txBody>
      </p:sp>
      <p:sp>
        <p:nvSpPr>
          <p:cNvPr id="3" name="Tijdelijke aanduiding voor inhoud 2"/>
          <p:cNvSpPr>
            <a:spLocks noGrp="1"/>
          </p:cNvSpPr>
          <p:nvPr>
            <p:ph idx="1"/>
          </p:nvPr>
        </p:nvSpPr>
        <p:spPr/>
        <p:txBody>
          <a:bodyPr/>
          <a:lstStyle/>
          <a:p>
            <a:endParaRPr lang="nl-NL"/>
          </a:p>
        </p:txBody>
      </p:sp>
      <p:sp>
        <p:nvSpPr>
          <p:cNvPr id="4" name="Titel 3"/>
          <p:cNvSpPr>
            <a:spLocks noGrp="1"/>
          </p:cNvSpPr>
          <p:nvPr>
            <p:ph type="title"/>
          </p:nvPr>
        </p:nvSpPr>
        <p:spPr/>
        <p:txBody>
          <a:bodyPr/>
          <a:lstStyle/>
          <a:p>
            <a:r>
              <a:rPr lang="nl-BE" dirty="0" err="1"/>
              <a:t>Kepserver</a:t>
            </a:r>
            <a:r>
              <a:rPr lang="nl-BE" dirty="0"/>
              <a:t> =&gt; help menu</a:t>
            </a:r>
            <a:endParaRPr lang="nl-NL" dirty="0"/>
          </a:p>
        </p:txBody>
      </p:sp>
      <p:pic>
        <p:nvPicPr>
          <p:cNvPr id="5" name="Afbeelding 4"/>
          <p:cNvPicPr>
            <a:picLocks noChangeAspect="1"/>
          </p:cNvPicPr>
          <p:nvPr/>
        </p:nvPicPr>
        <p:blipFill>
          <a:blip r:embed="rId2"/>
          <a:stretch>
            <a:fillRect/>
          </a:stretch>
        </p:blipFill>
        <p:spPr>
          <a:xfrm>
            <a:off x="838200" y="709586"/>
            <a:ext cx="8975272" cy="5339173"/>
          </a:xfrm>
          <a:prstGeom prst="rect">
            <a:avLst/>
          </a:prstGeom>
        </p:spPr>
      </p:pic>
    </p:spTree>
    <p:extLst>
      <p:ext uri="{BB962C8B-B14F-4D97-AF65-F5344CB8AC3E}">
        <p14:creationId xmlns:p14="http://schemas.microsoft.com/office/powerpoint/2010/main" val="4151419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21</a:t>
            </a:fld>
            <a:endParaRPr lang="nl-NL" dirty="0"/>
          </a:p>
        </p:txBody>
      </p:sp>
      <p:pic>
        <p:nvPicPr>
          <p:cNvPr id="5" name="Tijdelijke aanduiding voor inhoud 4"/>
          <p:cNvPicPr>
            <a:picLocks noGrp="1" noChangeAspect="1"/>
          </p:cNvPicPr>
          <p:nvPr>
            <p:ph idx="1"/>
          </p:nvPr>
        </p:nvPicPr>
        <p:blipFill>
          <a:blip r:embed="rId2"/>
          <a:stretch>
            <a:fillRect/>
          </a:stretch>
        </p:blipFill>
        <p:spPr>
          <a:xfrm>
            <a:off x="674914" y="1027906"/>
            <a:ext cx="10678885" cy="4666838"/>
          </a:xfrm>
          <a:prstGeom prst="rect">
            <a:avLst/>
          </a:prstGeom>
        </p:spPr>
      </p:pic>
      <p:sp>
        <p:nvSpPr>
          <p:cNvPr id="4" name="Titel 3"/>
          <p:cNvSpPr>
            <a:spLocks noGrp="1"/>
          </p:cNvSpPr>
          <p:nvPr>
            <p:ph type="title"/>
          </p:nvPr>
        </p:nvSpPr>
        <p:spPr/>
        <p:txBody>
          <a:bodyPr/>
          <a:lstStyle/>
          <a:p>
            <a:r>
              <a:rPr lang="nl-BE" dirty="0"/>
              <a:t>OPC Quick </a:t>
            </a:r>
            <a:r>
              <a:rPr lang="nl-BE" dirty="0" err="1"/>
              <a:t>client</a:t>
            </a:r>
            <a:r>
              <a:rPr lang="nl-BE" dirty="0"/>
              <a:t> =&gt; menu =&gt; tools</a:t>
            </a:r>
            <a:endParaRPr lang="nl-NL" dirty="0"/>
          </a:p>
        </p:txBody>
      </p:sp>
    </p:spTree>
    <p:extLst>
      <p:ext uri="{BB962C8B-B14F-4D97-AF65-F5344CB8AC3E}">
        <p14:creationId xmlns:p14="http://schemas.microsoft.com/office/powerpoint/2010/main" val="1181996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br>
              <a:rPr lang="en-US" dirty="0"/>
            </a:br>
            <a:r>
              <a:rPr lang="en-US" dirty="0" err="1"/>
              <a:t>Domotica</a:t>
            </a:r>
            <a:endParaRPr lang="en-US" dirty="0"/>
          </a:p>
        </p:txBody>
      </p:sp>
      <p:sp>
        <p:nvSpPr>
          <p:cNvPr id="3" name="Content Placeholder 2"/>
          <p:cNvSpPr>
            <a:spLocks noGrp="1"/>
          </p:cNvSpPr>
          <p:nvPr>
            <p:ph idx="1"/>
          </p:nvPr>
        </p:nvSpPr>
        <p:spPr/>
        <p:txBody>
          <a:bodyPr/>
          <a:lstStyle/>
          <a:p>
            <a:r>
              <a:rPr lang="en-US" dirty="0"/>
              <a:t>Azure Service Bus</a:t>
            </a:r>
            <a:endParaRPr lang="nl-BE" dirty="0"/>
          </a:p>
        </p:txBody>
      </p:sp>
      <p:sp>
        <p:nvSpPr>
          <p:cNvPr id="4" name="Slide Number Placeholder 3"/>
          <p:cNvSpPr>
            <a:spLocks noGrp="1"/>
          </p:cNvSpPr>
          <p:nvPr>
            <p:ph type="sldNum" sz="quarter" idx="4294967295"/>
          </p:nvPr>
        </p:nvSpPr>
        <p:spPr>
          <a:xfrm>
            <a:off x="10496550" y="6513513"/>
            <a:ext cx="1695450" cy="241300"/>
          </a:xfrm>
          <a:prstGeom prst="rect">
            <a:avLst/>
          </a:prstGeom>
        </p:spPr>
        <p:txBody>
          <a:bodyPr/>
          <a:lstStyle/>
          <a:p>
            <a:fld id="{80DBCD4E-D6F6-174C-8E8A-F21DB8B4B62B}" type="slidenum">
              <a:rPr lang="en-US" smtClean="0"/>
              <a:pPr/>
              <a:t>22</a:t>
            </a:fld>
            <a:endParaRPr lang="en-US" dirty="0"/>
          </a:p>
        </p:txBody>
      </p:sp>
    </p:spTree>
    <p:extLst>
      <p:ext uri="{BB962C8B-B14F-4D97-AF65-F5344CB8AC3E}">
        <p14:creationId xmlns:p14="http://schemas.microsoft.com/office/powerpoint/2010/main" val="865543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7"/>
            <a:ext cx="10515600" cy="1325563"/>
          </a:xfrm>
          <a:prstGeom prst="rect">
            <a:avLst/>
          </a:prstGeom>
        </p:spPr>
        <p:txBody>
          <a:bodyPr/>
          <a:lstStyle/>
          <a:p>
            <a:r>
              <a:rPr lang="en-US" dirty="0">
                <a:solidFill>
                  <a:srgbClr val="E85E00"/>
                </a:solidFill>
              </a:rPr>
              <a:t>Azure Service Bus</a:t>
            </a:r>
          </a:p>
        </p:txBody>
      </p:sp>
      <p:sp>
        <p:nvSpPr>
          <p:cNvPr id="5" name="Content Placeholder 4"/>
          <p:cNvSpPr>
            <a:spLocks noGrp="1"/>
          </p:cNvSpPr>
          <p:nvPr>
            <p:ph idx="1"/>
          </p:nvPr>
        </p:nvSpPr>
        <p:spPr/>
        <p:txBody>
          <a:bodyPr/>
          <a:lstStyle/>
          <a:p>
            <a:pPr marL="457200" indent="-457200">
              <a:buFont typeface="Wingdings" panose="05000000000000000000" pitchFamily="2" charset="2"/>
              <a:buChar char="è"/>
            </a:pPr>
            <a:r>
              <a:rPr lang="en-US" dirty="0">
                <a:sym typeface="Wingdings" panose="05000000000000000000" pitchFamily="2" charset="2"/>
              </a:rPr>
              <a:t>Azure Service Bus</a:t>
            </a:r>
          </a:p>
          <a:p>
            <a:pPr marL="914400" lvl="1" indent="-457200">
              <a:buFont typeface="Wingdings" panose="05000000000000000000" pitchFamily="2" charset="2"/>
              <a:buChar char="è"/>
            </a:pPr>
            <a:r>
              <a:rPr lang="en-US" dirty="0" err="1">
                <a:sym typeface="Wingdings" panose="05000000000000000000" pitchFamily="2" charset="2"/>
              </a:rPr>
              <a:t>Connecteren</a:t>
            </a:r>
            <a:r>
              <a:rPr lang="en-US" dirty="0">
                <a:sym typeface="Wingdings" panose="05000000000000000000" pitchFamily="2" charset="2"/>
              </a:rPr>
              <a:t> van </a:t>
            </a:r>
          </a:p>
          <a:p>
            <a:pPr marL="1600200" lvl="2" indent="-457200">
              <a:buFont typeface="Wingdings" panose="05000000000000000000" pitchFamily="2" charset="2"/>
              <a:buChar char="è"/>
            </a:pPr>
            <a:r>
              <a:rPr lang="en-US" dirty="0" err="1">
                <a:sym typeface="Wingdings" panose="05000000000000000000" pitchFamily="2" charset="2"/>
              </a:rPr>
              <a:t>Applicaties</a:t>
            </a:r>
            <a:endParaRPr lang="en-US" dirty="0">
              <a:sym typeface="Wingdings" panose="05000000000000000000" pitchFamily="2" charset="2"/>
            </a:endParaRPr>
          </a:p>
          <a:p>
            <a:pPr marL="1600200" lvl="2" indent="-457200">
              <a:buFont typeface="Wingdings" panose="05000000000000000000" pitchFamily="2" charset="2"/>
              <a:buChar char="è"/>
            </a:pPr>
            <a:r>
              <a:rPr lang="en-US" dirty="0">
                <a:sym typeface="Wingdings" panose="05000000000000000000" pitchFamily="2" charset="2"/>
              </a:rPr>
              <a:t>Services</a:t>
            </a:r>
          </a:p>
          <a:p>
            <a:pPr marL="1600200" lvl="2" indent="-457200">
              <a:buFont typeface="Wingdings" panose="05000000000000000000" pitchFamily="2" charset="2"/>
              <a:buChar char="è"/>
            </a:pPr>
            <a:r>
              <a:rPr lang="en-US" dirty="0">
                <a:sym typeface="Wingdings" panose="05000000000000000000" pitchFamily="2" charset="2"/>
              </a:rPr>
              <a:t>Devices</a:t>
            </a:r>
          </a:p>
          <a:p>
            <a:pPr marL="1600200" lvl="2" indent="-457200">
              <a:buFont typeface="Wingdings" panose="05000000000000000000" pitchFamily="2" charset="2"/>
              <a:buChar char="è"/>
            </a:pPr>
            <a:r>
              <a:rPr lang="en-US" dirty="0">
                <a:sym typeface="Wingdings" panose="05000000000000000000" pitchFamily="2" charset="2"/>
              </a:rPr>
              <a:t>Sensors</a:t>
            </a:r>
          </a:p>
          <a:p>
            <a:pPr marL="1600200" lvl="2" indent="-457200">
              <a:buFont typeface="Wingdings" panose="05000000000000000000" pitchFamily="2" charset="2"/>
              <a:buChar char="è"/>
            </a:pPr>
            <a:r>
              <a:rPr lang="en-US" dirty="0">
                <a:sym typeface="Wingdings" panose="05000000000000000000" pitchFamily="2" charset="2"/>
              </a:rPr>
              <a:t>..</a:t>
            </a:r>
          </a:p>
          <a:p>
            <a:pPr marL="914400" lvl="1" indent="-457200">
              <a:buFont typeface="Wingdings" panose="05000000000000000000" pitchFamily="2" charset="2"/>
              <a:buChar char="è"/>
            </a:pPr>
            <a:r>
              <a:rPr lang="en-US" dirty="0">
                <a:sym typeface="Wingdings" panose="05000000000000000000" pitchFamily="2" charset="2"/>
              </a:rPr>
              <a:t>En </a:t>
            </a:r>
            <a:r>
              <a:rPr lang="en-US" dirty="0" err="1">
                <a:sym typeface="Wingdings" panose="05000000000000000000" pitchFamily="2" charset="2"/>
              </a:rPr>
              <a:t>dit</a:t>
            </a:r>
            <a:r>
              <a:rPr lang="en-US" dirty="0">
                <a:sym typeface="Wingdings" panose="05000000000000000000" pitchFamily="2" charset="2"/>
              </a:rPr>
              <a:t> van op </a:t>
            </a:r>
            <a:r>
              <a:rPr lang="en-US" dirty="0" err="1">
                <a:sym typeface="Wingdings" panose="05000000000000000000" pitchFamily="2" charset="2"/>
              </a:rPr>
              <a:t>gelijk</a:t>
            </a:r>
            <a:r>
              <a:rPr lang="en-US" dirty="0">
                <a:sym typeface="Wingdings" panose="05000000000000000000" pitchFamily="2" charset="2"/>
              </a:rPr>
              <a:t> </a:t>
            </a:r>
            <a:r>
              <a:rPr lang="en-US" dirty="0" err="1">
                <a:sym typeface="Wingdings" panose="05000000000000000000" pitchFamily="2" charset="2"/>
              </a:rPr>
              <a:t>welke</a:t>
            </a:r>
            <a:r>
              <a:rPr lang="en-US" dirty="0">
                <a:sym typeface="Wingdings" panose="05000000000000000000" pitchFamily="2" charset="2"/>
              </a:rPr>
              <a:t> </a:t>
            </a:r>
            <a:r>
              <a:rPr lang="en-US" dirty="0" err="1">
                <a:sym typeface="Wingdings" panose="05000000000000000000" pitchFamily="2" charset="2"/>
              </a:rPr>
              <a:t>locatie</a:t>
            </a:r>
            <a:endParaRPr lang="en-US" dirty="0">
              <a:sym typeface="Wingdings" panose="05000000000000000000" pitchFamily="2" charset="2"/>
            </a:endParaRPr>
          </a:p>
          <a:p>
            <a:pPr marL="914400" lvl="1" indent="-457200">
              <a:buFont typeface="Wingdings" panose="05000000000000000000" pitchFamily="2" charset="2"/>
              <a:buChar char="è"/>
            </a:pPr>
            <a:endParaRPr lang="en-US" dirty="0"/>
          </a:p>
        </p:txBody>
      </p:sp>
      <p:pic>
        <p:nvPicPr>
          <p:cNvPr id="1026" name="Picture 2" descr="http://acom.azurecomcdn.net/80C57D/cdn/images/cvt-2160ebc3a7ad146e2d60438b35e1334de34b7cc2/page/services/service-bus/anything.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4816" y="1977745"/>
            <a:ext cx="3199466" cy="269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054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85E00"/>
                </a:solidFill>
              </a:rPr>
              <a:t>Azure Service Bus</a:t>
            </a:r>
          </a:p>
        </p:txBody>
      </p:sp>
      <p:sp>
        <p:nvSpPr>
          <p:cNvPr id="3" name="Content Placeholder 2"/>
          <p:cNvSpPr>
            <a:spLocks noGrp="1"/>
          </p:cNvSpPr>
          <p:nvPr>
            <p:ph idx="1"/>
          </p:nvPr>
        </p:nvSpPr>
        <p:spPr/>
        <p:txBody>
          <a:bodyPr/>
          <a:lstStyle/>
          <a:p>
            <a:r>
              <a:rPr lang="en-US" dirty="0" err="1"/>
              <a:t>Bestaat</a:t>
            </a:r>
            <a:r>
              <a:rPr lang="en-US" dirty="0"/>
              <a:t> </a:t>
            </a:r>
            <a:r>
              <a:rPr lang="en-US" dirty="0" err="1"/>
              <a:t>uit</a:t>
            </a:r>
            <a:r>
              <a:rPr lang="en-US" dirty="0"/>
              <a:t> </a:t>
            </a:r>
            <a:r>
              <a:rPr lang="en-US" dirty="0" err="1"/>
              <a:t>volgende</a:t>
            </a:r>
            <a:r>
              <a:rPr lang="en-US" dirty="0"/>
              <a:t> </a:t>
            </a:r>
            <a:r>
              <a:rPr lang="en-US" dirty="0" err="1"/>
              <a:t>onderdelen</a:t>
            </a:r>
            <a:r>
              <a:rPr lang="en-US" dirty="0"/>
              <a:t>:</a:t>
            </a:r>
          </a:p>
          <a:p>
            <a:pPr marL="457200" indent="-457200">
              <a:buFont typeface="Wingdings" panose="05000000000000000000" pitchFamily="2" charset="2"/>
              <a:buChar char="è"/>
            </a:pPr>
            <a:r>
              <a:rPr lang="en-US" dirty="0">
                <a:sym typeface="Wingdings" panose="05000000000000000000" pitchFamily="2" charset="2"/>
              </a:rPr>
              <a:t>Queues</a:t>
            </a:r>
          </a:p>
          <a:p>
            <a:pPr marL="457200" indent="-457200">
              <a:buFont typeface="Wingdings" panose="05000000000000000000" pitchFamily="2" charset="2"/>
              <a:buChar char="è"/>
            </a:pPr>
            <a:r>
              <a:rPr lang="en-US" dirty="0">
                <a:sym typeface="Wingdings" panose="05000000000000000000" pitchFamily="2" charset="2"/>
              </a:rPr>
              <a:t>Topics</a:t>
            </a:r>
          </a:p>
          <a:p>
            <a:pPr marL="457200" indent="-457200">
              <a:buFont typeface="Wingdings" panose="05000000000000000000" pitchFamily="2" charset="2"/>
              <a:buChar char="è"/>
            </a:pPr>
            <a:r>
              <a:rPr lang="en-US" dirty="0">
                <a:sym typeface="Wingdings" panose="05000000000000000000" pitchFamily="2" charset="2"/>
              </a:rPr>
              <a:t>Relays</a:t>
            </a:r>
          </a:p>
          <a:p>
            <a:pPr marL="457200" indent="-457200">
              <a:buFont typeface="Wingdings" panose="05000000000000000000" pitchFamily="2" charset="2"/>
              <a:buChar char="è"/>
            </a:pPr>
            <a:r>
              <a:rPr lang="en-US" dirty="0">
                <a:sym typeface="Wingdings" panose="05000000000000000000" pitchFamily="2" charset="2"/>
              </a:rPr>
              <a:t>Notification Hubs</a:t>
            </a:r>
          </a:p>
          <a:p>
            <a:pPr marL="914400" lvl="1" indent="-457200">
              <a:buFont typeface="Wingdings" panose="05000000000000000000" pitchFamily="2" charset="2"/>
              <a:buChar char="è"/>
            </a:pPr>
            <a:r>
              <a:rPr lang="en-US" dirty="0">
                <a:sym typeface="Wingdings" panose="05000000000000000000" pitchFamily="2" charset="2"/>
              </a:rPr>
              <a:t>Push Notification iOS, Android, Windows</a:t>
            </a:r>
          </a:p>
          <a:p>
            <a:pPr marL="571500" indent="-457200">
              <a:buFont typeface="Wingdings" panose="05000000000000000000" pitchFamily="2" charset="2"/>
              <a:buChar char="è"/>
            </a:pPr>
            <a:r>
              <a:rPr lang="en-US" dirty="0">
                <a:sym typeface="Wingdings" panose="05000000000000000000" pitchFamily="2" charset="2"/>
              </a:rPr>
              <a:t>Event Hub</a:t>
            </a:r>
          </a:p>
          <a:p>
            <a:pPr marL="457200" indent="-457200">
              <a:buFont typeface="Wingdings" panose="05000000000000000000" pitchFamily="2" charset="2"/>
              <a:buChar char="è"/>
            </a:pPr>
            <a:r>
              <a:rPr lang="en-US" dirty="0">
                <a:solidFill>
                  <a:srgbClr val="E85E00"/>
                </a:solidFill>
                <a:sym typeface="Wingdings" panose="05000000000000000000" pitchFamily="2" charset="2"/>
              </a:rPr>
              <a:t>IoT Hub (</a:t>
            </a:r>
            <a:r>
              <a:rPr lang="en-US" dirty="0" err="1">
                <a:solidFill>
                  <a:srgbClr val="E85E00"/>
                </a:solidFill>
                <a:sym typeface="Wingdings" panose="05000000000000000000" pitchFamily="2" charset="2"/>
              </a:rPr>
              <a:t>Domotica</a:t>
            </a:r>
            <a:r>
              <a:rPr lang="en-US" dirty="0">
                <a:solidFill>
                  <a:srgbClr val="E85E00"/>
                </a:solidFill>
                <a:sym typeface="Wingdings" panose="05000000000000000000" pitchFamily="2" charset="2"/>
              </a:rPr>
              <a:t>)</a:t>
            </a:r>
          </a:p>
          <a:p>
            <a:pPr marL="457200" indent="-457200">
              <a:buFont typeface="Wingdings" panose="05000000000000000000" pitchFamily="2" charset="2"/>
              <a:buChar char="è"/>
            </a:pPr>
            <a:endParaRPr lang="en-US" dirty="0">
              <a:sym typeface="Wingdings" panose="05000000000000000000" pitchFamily="2" charset="2"/>
            </a:endParaRPr>
          </a:p>
        </p:txBody>
      </p:sp>
      <p:sp>
        <p:nvSpPr>
          <p:cNvPr id="4" name="Slide Number Placeholder 3"/>
          <p:cNvSpPr>
            <a:spLocks noGrp="1"/>
          </p:cNvSpPr>
          <p:nvPr>
            <p:ph type="sldNum" sz="quarter" idx="4294967295"/>
          </p:nvPr>
        </p:nvSpPr>
        <p:spPr>
          <a:xfrm>
            <a:off x="9448800" y="6356350"/>
            <a:ext cx="2743200" cy="365125"/>
          </a:xfrm>
          <a:prstGeom prst="rect">
            <a:avLst/>
          </a:prstGeom>
        </p:spPr>
        <p:txBody>
          <a:bodyPr/>
          <a:lstStyle/>
          <a:p>
            <a:fld id="{80DBCD4E-D6F6-174C-8E8A-F21DB8B4B62B}" type="slidenum">
              <a:rPr lang="en-US" smtClean="0"/>
              <a:pPr/>
              <a:t>24</a:t>
            </a:fld>
            <a:endParaRPr lang="en-US" dirty="0"/>
          </a:p>
        </p:txBody>
      </p:sp>
    </p:spTree>
    <p:extLst>
      <p:ext uri="{BB962C8B-B14F-4D97-AF65-F5344CB8AC3E}">
        <p14:creationId xmlns:p14="http://schemas.microsoft.com/office/powerpoint/2010/main" val="4255967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85E00"/>
                </a:solidFill>
              </a:rPr>
              <a:t>Azure Service Bus</a:t>
            </a:r>
          </a:p>
        </p:txBody>
      </p:sp>
      <p:sp>
        <p:nvSpPr>
          <p:cNvPr id="3" name="Content Placeholder 2"/>
          <p:cNvSpPr>
            <a:spLocks noGrp="1"/>
          </p:cNvSpPr>
          <p:nvPr>
            <p:ph idx="1"/>
          </p:nvPr>
        </p:nvSpPr>
        <p:spPr/>
        <p:txBody>
          <a:bodyPr/>
          <a:lstStyle/>
          <a:p>
            <a:pPr marL="457200" indent="-457200">
              <a:buFont typeface="Wingdings" panose="05000000000000000000" pitchFamily="2" charset="2"/>
              <a:buChar char="è"/>
            </a:pPr>
            <a:r>
              <a:rPr lang="en-US" dirty="0">
                <a:sym typeface="Wingdings" panose="05000000000000000000" pitchFamily="2" charset="2"/>
              </a:rPr>
              <a:t>Power BI</a:t>
            </a:r>
          </a:p>
          <a:p>
            <a:pPr marL="914400" lvl="1" indent="-457200">
              <a:buFont typeface="Wingdings" panose="05000000000000000000" pitchFamily="2" charset="2"/>
              <a:buChar char="è"/>
            </a:pPr>
            <a:r>
              <a:rPr lang="en-US" dirty="0">
                <a:sym typeface="Wingdings" panose="05000000000000000000" pitchFamily="2" charset="2"/>
              </a:rPr>
              <a:t>Big Data van IoT devices </a:t>
            </a:r>
            <a:r>
              <a:rPr lang="en-US" dirty="0" err="1">
                <a:sym typeface="Wingdings" panose="05000000000000000000" pitchFamily="2" charset="2"/>
              </a:rPr>
              <a:t>weergeven</a:t>
            </a:r>
            <a:endParaRPr lang="en-US" dirty="0">
              <a:sym typeface="Wingdings" panose="05000000000000000000" pitchFamily="2" charset="2"/>
            </a:endParaRPr>
          </a:p>
          <a:p>
            <a:pPr marL="914400" lvl="1" indent="-457200">
              <a:buFont typeface="Wingdings" panose="05000000000000000000" pitchFamily="2" charset="2"/>
              <a:buChar char="è"/>
            </a:pPr>
            <a:r>
              <a:rPr lang="en-US" dirty="0" err="1">
                <a:sym typeface="Wingdings" panose="05000000000000000000" pitchFamily="2" charset="2"/>
              </a:rPr>
              <a:t>Connectie</a:t>
            </a:r>
            <a:r>
              <a:rPr lang="en-US" dirty="0">
                <a:sym typeface="Wingdings" panose="05000000000000000000" pitchFamily="2" charset="2"/>
              </a:rPr>
              <a:t> </a:t>
            </a:r>
            <a:r>
              <a:rPr lang="en-US" dirty="0" err="1">
                <a:sym typeface="Wingdings" panose="05000000000000000000" pitchFamily="2" charset="2"/>
              </a:rPr>
              <a:t>naar</a:t>
            </a:r>
            <a:r>
              <a:rPr lang="en-US" dirty="0">
                <a:sym typeface="Wingdings" panose="05000000000000000000" pitchFamily="2" charset="2"/>
              </a:rPr>
              <a:t> Excel</a:t>
            </a:r>
          </a:p>
          <a:p>
            <a:pPr marL="914400" lvl="1" indent="-457200">
              <a:buFont typeface="Wingdings" panose="05000000000000000000" pitchFamily="2" charset="2"/>
              <a:buChar char="è"/>
            </a:pPr>
            <a:r>
              <a:rPr lang="en-US" dirty="0" err="1">
                <a:sym typeface="Wingdings" panose="05000000000000000000" pitchFamily="2" charset="2"/>
              </a:rPr>
              <a:t>Connectie</a:t>
            </a:r>
            <a:r>
              <a:rPr lang="en-US" dirty="0">
                <a:sym typeface="Wingdings" panose="05000000000000000000" pitchFamily="2" charset="2"/>
              </a:rPr>
              <a:t> </a:t>
            </a:r>
            <a:r>
              <a:rPr lang="en-US" dirty="0" err="1">
                <a:sym typeface="Wingdings" panose="05000000000000000000" pitchFamily="2" charset="2"/>
              </a:rPr>
              <a:t>naar</a:t>
            </a:r>
            <a:r>
              <a:rPr lang="en-US" dirty="0">
                <a:sym typeface="Wingdings" panose="05000000000000000000" pitchFamily="2" charset="2"/>
              </a:rPr>
              <a:t> </a:t>
            </a:r>
            <a:r>
              <a:rPr lang="en-US" dirty="0" err="1">
                <a:sym typeface="Wingdings" panose="05000000000000000000" pitchFamily="2" charset="2"/>
              </a:rPr>
              <a:t>andere</a:t>
            </a:r>
            <a:r>
              <a:rPr lang="en-US" dirty="0">
                <a:sym typeface="Wingdings" panose="05000000000000000000" pitchFamily="2" charset="2"/>
              </a:rPr>
              <a:t> tools</a:t>
            </a:r>
          </a:p>
          <a:p>
            <a:pPr marL="457200" indent="-457200">
              <a:buFont typeface="Wingdings" panose="05000000000000000000" pitchFamily="2" charset="2"/>
              <a:buChar char="è"/>
            </a:pPr>
            <a:r>
              <a:rPr lang="en-US" dirty="0">
                <a:sym typeface="Wingdings" panose="05000000000000000000" pitchFamily="2" charset="2"/>
              </a:rPr>
              <a:t>Je </a:t>
            </a:r>
            <a:r>
              <a:rPr lang="en-US" dirty="0" err="1">
                <a:sym typeface="Wingdings" panose="05000000000000000000" pitchFamily="2" charset="2"/>
              </a:rPr>
              <a:t>kan</a:t>
            </a:r>
            <a:r>
              <a:rPr lang="en-US" dirty="0">
                <a:sym typeface="Wingdings" panose="05000000000000000000" pitchFamily="2" charset="2"/>
              </a:rPr>
              <a:t> </a:t>
            </a:r>
            <a:r>
              <a:rPr lang="en-US" dirty="0" err="1">
                <a:sym typeface="Wingdings" panose="05000000000000000000" pitchFamily="2" charset="2"/>
              </a:rPr>
              <a:t>ook</a:t>
            </a:r>
            <a:r>
              <a:rPr lang="en-US" dirty="0">
                <a:sym typeface="Wingdings" panose="05000000000000000000" pitchFamily="2" charset="2"/>
              </a:rPr>
              <a:t> </a:t>
            </a:r>
            <a:r>
              <a:rPr lang="en-US" dirty="0" err="1">
                <a:sym typeface="Wingdings" panose="05000000000000000000" pitchFamily="2" charset="2"/>
              </a:rPr>
              <a:t>zelf</a:t>
            </a:r>
            <a:r>
              <a:rPr lang="en-US" dirty="0">
                <a:sym typeface="Wingdings" panose="05000000000000000000" pitchFamily="2" charset="2"/>
              </a:rPr>
              <a:t> dashboard </a:t>
            </a:r>
            <a:r>
              <a:rPr lang="en-US" dirty="0" err="1">
                <a:sym typeface="Wingdings" panose="05000000000000000000" pitchFamily="2" charset="2"/>
              </a:rPr>
              <a:t>maken</a:t>
            </a:r>
            <a:endParaRPr lang="en-US" dirty="0">
              <a:sym typeface="Wingdings" panose="05000000000000000000" pitchFamily="2" charset="2"/>
            </a:endParaRPr>
          </a:p>
          <a:p>
            <a:pPr marL="914400" lvl="1" indent="-457200">
              <a:buFont typeface="Wingdings" panose="05000000000000000000" pitchFamily="2" charset="2"/>
              <a:buChar char="è"/>
            </a:pPr>
            <a:r>
              <a:rPr lang="en-US" dirty="0">
                <a:sym typeface="Wingdings" panose="05000000000000000000" pitchFamily="2" charset="2"/>
              </a:rPr>
              <a:t>Apps</a:t>
            </a:r>
          </a:p>
          <a:p>
            <a:pPr marL="914400" lvl="1" indent="-457200">
              <a:buFont typeface="Wingdings" panose="05000000000000000000" pitchFamily="2" charset="2"/>
              <a:buChar char="è"/>
            </a:pPr>
            <a:r>
              <a:rPr lang="en-US" dirty="0">
                <a:sym typeface="Wingdings" panose="05000000000000000000" pitchFamily="2" charset="2"/>
              </a:rPr>
              <a:t>Web Applications</a:t>
            </a:r>
            <a:endParaRPr lang="en-US" dirty="0"/>
          </a:p>
        </p:txBody>
      </p:sp>
      <p:sp>
        <p:nvSpPr>
          <p:cNvPr id="4" name="Slide Number Placeholder 3"/>
          <p:cNvSpPr>
            <a:spLocks noGrp="1"/>
          </p:cNvSpPr>
          <p:nvPr>
            <p:ph type="sldNum" sz="quarter" idx="4294967295"/>
          </p:nvPr>
        </p:nvSpPr>
        <p:spPr>
          <a:xfrm>
            <a:off x="9448800" y="6356350"/>
            <a:ext cx="2743200" cy="365125"/>
          </a:xfrm>
          <a:prstGeom prst="rect">
            <a:avLst/>
          </a:prstGeom>
        </p:spPr>
        <p:txBody>
          <a:bodyPr/>
          <a:lstStyle/>
          <a:p>
            <a:fld id="{80DBCD4E-D6F6-174C-8E8A-F21DB8B4B62B}" type="slidenum">
              <a:rPr lang="en-US" smtClean="0"/>
              <a:pPr/>
              <a:t>25</a:t>
            </a:fld>
            <a:endParaRPr lang="en-US" dirty="0"/>
          </a:p>
        </p:txBody>
      </p:sp>
    </p:spTree>
    <p:extLst>
      <p:ext uri="{BB962C8B-B14F-4D97-AF65-F5344CB8AC3E}">
        <p14:creationId xmlns:p14="http://schemas.microsoft.com/office/powerpoint/2010/main" val="2308056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Azure Service Bus</a:t>
            </a:r>
          </a:p>
        </p:txBody>
      </p:sp>
      <p:sp>
        <p:nvSpPr>
          <p:cNvPr id="2" name="Content Placeholder 1"/>
          <p:cNvSpPr>
            <a:spLocks noGrp="1"/>
          </p:cNvSpPr>
          <p:nvPr>
            <p:ph idx="1"/>
          </p:nvPr>
        </p:nvSpPr>
        <p:spPr/>
        <p:txBody>
          <a:bodyPr/>
          <a:lstStyle/>
          <a:p>
            <a:r>
              <a:rPr lang="en-US" dirty="0"/>
              <a:t>IoT Hub</a:t>
            </a:r>
            <a:endParaRPr lang="nl-BE" dirty="0"/>
          </a:p>
        </p:txBody>
      </p:sp>
      <p:sp>
        <p:nvSpPr>
          <p:cNvPr id="4" name="Slide Number Placeholder 3"/>
          <p:cNvSpPr>
            <a:spLocks noGrp="1"/>
          </p:cNvSpPr>
          <p:nvPr>
            <p:ph type="sldNum" sz="quarter" idx="4294967295"/>
          </p:nvPr>
        </p:nvSpPr>
        <p:spPr>
          <a:xfrm>
            <a:off x="10496550" y="6513513"/>
            <a:ext cx="1695450" cy="241300"/>
          </a:xfrm>
          <a:prstGeom prst="rect">
            <a:avLst/>
          </a:prstGeom>
        </p:spPr>
        <p:txBody>
          <a:bodyPr/>
          <a:lstStyle/>
          <a:p>
            <a:fld id="{80DBCD4E-D6F6-174C-8E8A-F21DB8B4B62B}" type="slidenum">
              <a:rPr lang="en-US" smtClean="0"/>
              <a:pPr/>
              <a:t>26</a:t>
            </a:fld>
            <a:endParaRPr lang="en-US" dirty="0"/>
          </a:p>
        </p:txBody>
      </p:sp>
    </p:spTree>
    <p:extLst>
      <p:ext uri="{BB962C8B-B14F-4D97-AF65-F5344CB8AC3E}">
        <p14:creationId xmlns:p14="http://schemas.microsoft.com/office/powerpoint/2010/main" val="285946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IoT Hub</a:t>
            </a:r>
            <a:endParaRPr lang="nl-BE" dirty="0"/>
          </a:p>
        </p:txBody>
      </p:sp>
      <p:sp>
        <p:nvSpPr>
          <p:cNvPr id="5" name="Content Placeholder 4"/>
          <p:cNvSpPr>
            <a:spLocks noGrp="1"/>
          </p:cNvSpPr>
          <p:nvPr>
            <p:ph idx="1"/>
          </p:nvPr>
        </p:nvSpPr>
        <p:spPr/>
        <p:txBody>
          <a:bodyPr/>
          <a:lstStyle/>
          <a:p>
            <a:r>
              <a:rPr lang="nl-BE" dirty="0"/>
              <a:t>Doestellingen</a:t>
            </a:r>
          </a:p>
          <a:p>
            <a:pPr marL="457200" indent="-457200">
              <a:buFontTx/>
              <a:buChar char="-"/>
            </a:pPr>
            <a:r>
              <a:rPr lang="en-US" dirty="0" err="1"/>
              <a:t>Ontvangen</a:t>
            </a:r>
            <a:r>
              <a:rPr lang="en-US" dirty="0"/>
              <a:t> van data </a:t>
            </a:r>
            <a:r>
              <a:rPr lang="nl-BE" dirty="0"/>
              <a:t>vanuit</a:t>
            </a:r>
            <a:r>
              <a:rPr lang="en-US" dirty="0"/>
              <a:t> </a:t>
            </a:r>
            <a:r>
              <a:rPr lang="en-US" dirty="0" err="1"/>
              <a:t>toestellen</a:t>
            </a:r>
            <a:r>
              <a:rPr lang="en-US" dirty="0"/>
              <a:t> (</a:t>
            </a:r>
            <a:r>
              <a:rPr lang="en-US" dirty="0" err="1"/>
              <a:t>deze</a:t>
            </a:r>
            <a:r>
              <a:rPr lang="en-US" dirty="0"/>
              <a:t> week)</a:t>
            </a:r>
          </a:p>
          <a:p>
            <a:pPr marL="914400" lvl="1" indent="-457200">
              <a:buFontTx/>
              <a:buChar char="-"/>
            </a:pPr>
            <a:r>
              <a:rPr lang="en-US" dirty="0"/>
              <a:t>Device To Cloud</a:t>
            </a:r>
          </a:p>
          <a:p>
            <a:pPr marL="457200" indent="-457200">
              <a:buFontTx/>
              <a:buChar char="-"/>
            </a:pPr>
            <a:r>
              <a:rPr lang="en-US" dirty="0"/>
              <a:t>Commando’s </a:t>
            </a:r>
            <a:r>
              <a:rPr lang="en-US" dirty="0" err="1"/>
              <a:t>sturen</a:t>
            </a:r>
            <a:r>
              <a:rPr lang="en-US" dirty="0"/>
              <a:t> </a:t>
            </a:r>
            <a:r>
              <a:rPr lang="en-US" dirty="0" err="1"/>
              <a:t>naar</a:t>
            </a:r>
            <a:r>
              <a:rPr lang="en-US" dirty="0"/>
              <a:t> </a:t>
            </a:r>
            <a:r>
              <a:rPr lang="en-US" dirty="0" err="1"/>
              <a:t>toestellen</a:t>
            </a:r>
            <a:r>
              <a:rPr lang="en-US" dirty="0"/>
              <a:t> (</a:t>
            </a:r>
            <a:r>
              <a:rPr lang="en-US" dirty="0" err="1"/>
              <a:t>volgende</a:t>
            </a:r>
            <a:r>
              <a:rPr lang="en-US" dirty="0"/>
              <a:t> week)</a:t>
            </a:r>
          </a:p>
          <a:p>
            <a:pPr marL="914400" lvl="1" indent="-457200">
              <a:buFontTx/>
              <a:buChar char="-"/>
            </a:pPr>
            <a:r>
              <a:rPr lang="en-US" dirty="0"/>
              <a:t>Cloud To Device</a:t>
            </a:r>
          </a:p>
          <a:p>
            <a:pPr marL="457200" indent="-457200">
              <a:buFontTx/>
              <a:buChar char="-"/>
            </a:pPr>
            <a:endParaRPr lang="nl-BE" dirty="0"/>
          </a:p>
        </p:txBody>
      </p:sp>
    </p:spTree>
    <p:extLst>
      <p:ext uri="{BB962C8B-B14F-4D97-AF65-F5344CB8AC3E}">
        <p14:creationId xmlns:p14="http://schemas.microsoft.com/office/powerpoint/2010/main" val="88097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Hub</a:t>
            </a:r>
            <a:endParaRPr lang="nl-BE" dirty="0"/>
          </a:p>
        </p:txBody>
      </p:sp>
      <p:sp>
        <p:nvSpPr>
          <p:cNvPr id="3" name="Content Placeholder 2"/>
          <p:cNvSpPr>
            <a:spLocks noGrp="1"/>
          </p:cNvSpPr>
          <p:nvPr>
            <p:ph idx="1"/>
          </p:nvPr>
        </p:nvSpPr>
        <p:spPr/>
        <p:txBody>
          <a:bodyPr/>
          <a:lstStyle/>
          <a:p>
            <a:pPr marL="457200" indent="-457200">
              <a:buFontTx/>
              <a:buChar char="-"/>
            </a:pPr>
            <a:r>
              <a:rPr lang="en-US" dirty="0"/>
              <a:t>Central punt in de cloud</a:t>
            </a:r>
          </a:p>
          <a:p>
            <a:pPr marL="914400" lvl="1" indent="-457200">
              <a:buFontTx/>
              <a:buChar char="-"/>
            </a:pPr>
            <a:r>
              <a:rPr lang="en-US" dirty="0" err="1"/>
              <a:t>Zal</a:t>
            </a:r>
            <a:r>
              <a:rPr lang="en-US" dirty="0"/>
              <a:t> </a:t>
            </a:r>
            <a:r>
              <a:rPr lang="en-US" dirty="0" err="1"/>
              <a:t>communicatie</a:t>
            </a:r>
            <a:r>
              <a:rPr lang="en-US" dirty="0"/>
              <a:t> </a:t>
            </a:r>
            <a:r>
              <a:rPr lang="en-US" dirty="0" err="1"/>
              <a:t>verzorgen</a:t>
            </a:r>
            <a:r>
              <a:rPr lang="en-US" dirty="0"/>
              <a:t> </a:t>
            </a:r>
            <a:r>
              <a:rPr lang="en-US" dirty="0" err="1"/>
              <a:t>tussen</a:t>
            </a:r>
            <a:r>
              <a:rPr lang="en-US" dirty="0"/>
              <a:t> </a:t>
            </a:r>
            <a:r>
              <a:rPr lang="en-US" dirty="0" err="1"/>
              <a:t>toestellen</a:t>
            </a:r>
            <a:r>
              <a:rPr lang="en-US" dirty="0"/>
              <a:t> en cloud</a:t>
            </a:r>
          </a:p>
          <a:p>
            <a:pPr marL="914400" lvl="1" indent="-457200">
              <a:buFontTx/>
              <a:buChar char="-"/>
            </a:pPr>
            <a:r>
              <a:rPr lang="en-US" dirty="0" err="1"/>
              <a:t>Werkt</a:t>
            </a:r>
            <a:r>
              <a:rPr lang="en-US" dirty="0"/>
              <a:t> op basis van </a:t>
            </a:r>
            <a:r>
              <a:rPr lang="en-US" dirty="0" err="1"/>
              <a:t>berichten</a:t>
            </a:r>
            <a:r>
              <a:rPr lang="en-US" dirty="0"/>
              <a:t> (</a:t>
            </a:r>
            <a:r>
              <a:rPr lang="en-US" dirty="0" err="1"/>
              <a:t>ook</a:t>
            </a:r>
            <a:r>
              <a:rPr lang="en-US" dirty="0"/>
              <a:t> </a:t>
            </a:r>
            <a:r>
              <a:rPr lang="en-US" dirty="0" err="1"/>
              <a:t>betaling</a:t>
            </a:r>
            <a:r>
              <a:rPr lang="en-US" dirty="0"/>
              <a:t> is per </a:t>
            </a:r>
            <a:r>
              <a:rPr lang="en-US" dirty="0" err="1"/>
              <a:t>bericht</a:t>
            </a:r>
            <a:r>
              <a:rPr lang="en-US" dirty="0"/>
              <a:t>)</a:t>
            </a:r>
          </a:p>
          <a:p>
            <a:pPr marL="914400" lvl="1" indent="-457200">
              <a:buFontTx/>
              <a:buChar char="-"/>
            </a:pPr>
            <a:r>
              <a:rPr lang="en-US" dirty="0" err="1"/>
              <a:t>Veilige</a:t>
            </a:r>
            <a:r>
              <a:rPr lang="en-US" dirty="0"/>
              <a:t> </a:t>
            </a:r>
            <a:r>
              <a:rPr lang="en-US" dirty="0" err="1"/>
              <a:t>communicatie</a:t>
            </a:r>
            <a:endParaRPr lang="en-US" dirty="0"/>
          </a:p>
          <a:p>
            <a:pPr marL="914400" lvl="1" indent="-457200">
              <a:buFontTx/>
              <a:buChar char="-"/>
            </a:pPr>
            <a:r>
              <a:rPr lang="en-US" dirty="0" err="1"/>
              <a:t>Mogelijkheid</a:t>
            </a:r>
            <a:r>
              <a:rPr lang="en-US" dirty="0"/>
              <a:t> tot </a:t>
            </a:r>
            <a:r>
              <a:rPr lang="en-US" dirty="0" err="1"/>
              <a:t>beheren</a:t>
            </a:r>
            <a:r>
              <a:rPr lang="en-US" dirty="0"/>
              <a:t> van </a:t>
            </a:r>
            <a:r>
              <a:rPr lang="en-US" dirty="0" err="1"/>
              <a:t>toesellen</a:t>
            </a:r>
            <a:endParaRPr lang="en-US" dirty="0"/>
          </a:p>
          <a:p>
            <a:pPr marL="914400" lvl="1" indent="-457200">
              <a:buFontTx/>
              <a:buChar char="-"/>
            </a:pPr>
            <a:r>
              <a:rPr lang="en-US" dirty="0" err="1"/>
              <a:t>Kan</a:t>
            </a:r>
            <a:r>
              <a:rPr lang="en-US" dirty="0"/>
              <a:t> </a:t>
            </a:r>
            <a:r>
              <a:rPr lang="en-US" dirty="0" err="1"/>
              <a:t>miljoenen</a:t>
            </a:r>
            <a:r>
              <a:rPr lang="en-US" dirty="0"/>
              <a:t> </a:t>
            </a:r>
            <a:r>
              <a:rPr lang="en-US" dirty="0" err="1"/>
              <a:t>toestellen</a:t>
            </a:r>
            <a:r>
              <a:rPr lang="en-US" dirty="0"/>
              <a:t> </a:t>
            </a:r>
            <a:r>
              <a:rPr lang="en-US" dirty="0" err="1"/>
              <a:t>connecteren</a:t>
            </a:r>
            <a:endParaRPr lang="en-US" dirty="0"/>
          </a:p>
          <a:p>
            <a:pPr marL="914400" lvl="1" indent="-457200">
              <a:buFontTx/>
              <a:buChar char="-"/>
            </a:pPr>
            <a:r>
              <a:rPr lang="en-US" dirty="0"/>
              <a:t>Basis is Event Hubs</a:t>
            </a:r>
          </a:p>
        </p:txBody>
      </p:sp>
      <p:sp>
        <p:nvSpPr>
          <p:cNvPr id="4" name="Slide Number Placeholder 3"/>
          <p:cNvSpPr>
            <a:spLocks noGrp="1"/>
          </p:cNvSpPr>
          <p:nvPr>
            <p:ph type="sldNum" sz="quarter" idx="4294967295"/>
          </p:nvPr>
        </p:nvSpPr>
        <p:spPr>
          <a:xfrm>
            <a:off x="9929813" y="6513513"/>
            <a:ext cx="2262187" cy="241300"/>
          </a:xfrm>
          <a:prstGeom prst="rect">
            <a:avLst/>
          </a:prstGeom>
        </p:spPr>
        <p:txBody>
          <a:bodyPr/>
          <a:lstStyle/>
          <a:p>
            <a:fld id="{80DBCD4E-D6F6-174C-8E8A-F21DB8B4B62B}" type="slidenum">
              <a:rPr lang="en-US" smtClean="0"/>
              <a:pPr/>
              <a:t>28</a:t>
            </a:fld>
            <a:endParaRPr lang="en-US" dirty="0"/>
          </a:p>
        </p:txBody>
      </p:sp>
    </p:spTree>
    <p:extLst>
      <p:ext uri="{BB962C8B-B14F-4D97-AF65-F5344CB8AC3E}">
        <p14:creationId xmlns:p14="http://schemas.microsoft.com/office/powerpoint/2010/main" val="309111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Hub</a:t>
            </a:r>
            <a:endParaRPr lang="nl-BE" dirty="0"/>
          </a:p>
        </p:txBody>
      </p:sp>
      <p:sp>
        <p:nvSpPr>
          <p:cNvPr id="3" name="Content Placeholder 2"/>
          <p:cNvSpPr>
            <a:spLocks noGrp="1"/>
          </p:cNvSpPr>
          <p:nvPr>
            <p:ph idx="1"/>
          </p:nvPr>
        </p:nvSpPr>
        <p:spPr/>
        <p:txBody>
          <a:bodyPr/>
          <a:lstStyle/>
          <a:p>
            <a:endParaRPr lang="nl-BE" dirty="0"/>
          </a:p>
        </p:txBody>
      </p:sp>
      <p:pic>
        <p:nvPicPr>
          <p:cNvPr id="1026" name="Picture 2" descr="http://boost.microsoft.be/wp-content/uploads/2015/10/io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474" y="2037485"/>
            <a:ext cx="8309052" cy="369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20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3</a:t>
            </a:fld>
            <a:endParaRPr lang="nl-NL" dirty="0"/>
          </a:p>
        </p:txBody>
      </p:sp>
      <p:sp>
        <p:nvSpPr>
          <p:cNvPr id="4" name="Titel 3"/>
          <p:cNvSpPr>
            <a:spLocks noGrp="1"/>
          </p:cNvSpPr>
          <p:nvPr>
            <p:ph type="title"/>
          </p:nvPr>
        </p:nvSpPr>
        <p:spPr/>
        <p:txBody>
          <a:bodyPr/>
          <a:lstStyle/>
          <a:p>
            <a:r>
              <a:rPr lang="nl-BE" dirty="0"/>
              <a:t>Wat connecteren?</a:t>
            </a:r>
            <a:endParaRPr lang="nl-NL" dirty="0"/>
          </a:p>
        </p:txBody>
      </p:sp>
      <p:pic>
        <p:nvPicPr>
          <p:cNvPr id="5" name="Content Placeholder 4"/>
          <p:cNvPicPr>
            <a:picLocks noGrp="1" noChangeAspect="1"/>
          </p:cNvPicPr>
          <p:nvPr>
            <p:ph idx="1"/>
          </p:nvPr>
        </p:nvPicPr>
        <p:blipFill>
          <a:blip r:embed="rId2"/>
          <a:stretch>
            <a:fillRect/>
          </a:stretch>
        </p:blipFill>
        <p:spPr>
          <a:xfrm>
            <a:off x="1355054" y="1320693"/>
            <a:ext cx="7731281" cy="4201016"/>
          </a:xfrm>
          <a:prstGeom prst="rect">
            <a:avLst/>
          </a:prstGeom>
        </p:spPr>
      </p:pic>
    </p:spTree>
    <p:extLst>
      <p:ext uri="{BB962C8B-B14F-4D97-AF65-F5344CB8AC3E}">
        <p14:creationId xmlns:p14="http://schemas.microsoft.com/office/powerpoint/2010/main" val="941697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Azure Service Bus</a:t>
            </a:r>
            <a:endParaRPr lang="nl-BE" dirty="0"/>
          </a:p>
        </p:txBody>
      </p:sp>
      <p:sp>
        <p:nvSpPr>
          <p:cNvPr id="8" name="Content Placeholder 7"/>
          <p:cNvSpPr>
            <a:spLocks noGrp="1"/>
          </p:cNvSpPr>
          <p:nvPr>
            <p:ph idx="1"/>
          </p:nvPr>
        </p:nvSpPr>
        <p:spPr/>
        <p:txBody>
          <a:bodyPr/>
          <a:lstStyle/>
          <a:p>
            <a:r>
              <a:rPr lang="nl-BE" dirty="0"/>
              <a:t>Device </a:t>
            </a:r>
            <a:r>
              <a:rPr lang="nl-BE" dirty="0" err="1"/>
              <a:t>To</a:t>
            </a:r>
            <a:r>
              <a:rPr lang="nl-BE" dirty="0"/>
              <a:t> Cloud</a:t>
            </a:r>
          </a:p>
        </p:txBody>
      </p:sp>
      <p:sp>
        <p:nvSpPr>
          <p:cNvPr id="4" name="Slide Number Placeholder 3"/>
          <p:cNvSpPr>
            <a:spLocks noGrp="1"/>
          </p:cNvSpPr>
          <p:nvPr>
            <p:ph type="sldNum" sz="quarter" idx="4294967295"/>
          </p:nvPr>
        </p:nvSpPr>
        <p:spPr>
          <a:xfrm>
            <a:off x="10496550" y="6513513"/>
            <a:ext cx="1695450" cy="241300"/>
          </a:xfrm>
          <a:prstGeom prst="rect">
            <a:avLst/>
          </a:prstGeom>
        </p:spPr>
        <p:txBody>
          <a:bodyPr/>
          <a:lstStyle/>
          <a:p>
            <a:fld id="{80DBCD4E-D6F6-174C-8E8A-F21DB8B4B62B}" type="slidenum">
              <a:rPr lang="en-US" smtClean="0"/>
              <a:pPr/>
              <a:t>30</a:t>
            </a:fld>
            <a:endParaRPr lang="en-US" dirty="0"/>
          </a:p>
        </p:txBody>
      </p:sp>
    </p:spTree>
    <p:extLst>
      <p:ext uri="{BB962C8B-B14F-4D97-AF65-F5344CB8AC3E}">
        <p14:creationId xmlns:p14="http://schemas.microsoft.com/office/powerpoint/2010/main" val="2523495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lstStyle/>
          <a:p>
            <a:r>
              <a:rPr lang="en-US" dirty="0"/>
              <a:t>Resource Group </a:t>
            </a:r>
            <a:r>
              <a:rPr lang="en-US" dirty="0" err="1"/>
              <a:t>Aanmaken</a:t>
            </a:r>
            <a:r>
              <a:rPr lang="en-US" dirty="0"/>
              <a:t> (</a:t>
            </a:r>
            <a:r>
              <a:rPr lang="en-US" dirty="0" err="1"/>
              <a:t>vb</a:t>
            </a:r>
            <a:r>
              <a:rPr lang="en-US" dirty="0"/>
              <a:t> </a:t>
            </a:r>
            <a:r>
              <a:rPr lang="en-US" dirty="0" err="1"/>
              <a:t>Domotica</a:t>
            </a:r>
            <a:r>
              <a:rPr lang="en-US" dirty="0"/>
              <a:t>)</a:t>
            </a:r>
            <a:endParaRPr lang="nl-BE" dirty="0"/>
          </a:p>
        </p:txBody>
      </p:sp>
      <p:sp>
        <p:nvSpPr>
          <p:cNvPr id="8" name="Title 7"/>
          <p:cNvSpPr>
            <a:spLocks noGrp="1"/>
          </p:cNvSpPr>
          <p:nvPr>
            <p:ph type="title"/>
          </p:nvPr>
        </p:nvSpPr>
        <p:spPr/>
        <p:txBody>
          <a:bodyPr/>
          <a:lstStyle/>
          <a:p>
            <a:r>
              <a:rPr lang="en-US" dirty="0"/>
              <a:t>Azure IoT Hub</a:t>
            </a:r>
            <a:endParaRPr lang="nl-BE" dirty="0"/>
          </a:p>
        </p:txBody>
      </p:sp>
      <p:pic>
        <p:nvPicPr>
          <p:cNvPr id="10" name="Picture 9"/>
          <p:cNvPicPr>
            <a:picLocks noChangeAspect="1"/>
          </p:cNvPicPr>
          <p:nvPr/>
        </p:nvPicPr>
        <p:blipFill>
          <a:blip r:embed="rId2"/>
          <a:stretch>
            <a:fillRect/>
          </a:stretch>
        </p:blipFill>
        <p:spPr>
          <a:xfrm>
            <a:off x="838200" y="2577306"/>
            <a:ext cx="5553075" cy="2847975"/>
          </a:xfrm>
          <a:prstGeom prst="rect">
            <a:avLst/>
          </a:prstGeom>
        </p:spPr>
      </p:pic>
    </p:spTree>
    <p:extLst>
      <p:ext uri="{BB962C8B-B14F-4D97-AF65-F5344CB8AC3E}">
        <p14:creationId xmlns:p14="http://schemas.microsoft.com/office/powerpoint/2010/main" val="3317393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32</a:t>
            </a:fld>
            <a:endParaRPr lang="nl-NL" dirty="0"/>
          </a:p>
        </p:txBody>
      </p:sp>
      <p:sp>
        <p:nvSpPr>
          <p:cNvPr id="3" name="Content Placeholder 2"/>
          <p:cNvSpPr>
            <a:spLocks noGrp="1"/>
          </p:cNvSpPr>
          <p:nvPr>
            <p:ph idx="1"/>
          </p:nvPr>
        </p:nvSpPr>
        <p:spPr/>
        <p:txBody>
          <a:bodyPr/>
          <a:lstStyle/>
          <a:p>
            <a:r>
              <a:rPr lang="en-US" dirty="0"/>
              <a:t>Open Resource Group en </a:t>
            </a:r>
            <a:r>
              <a:rPr lang="en-US" dirty="0" err="1"/>
              <a:t>voeg</a:t>
            </a:r>
            <a:r>
              <a:rPr lang="en-US" dirty="0"/>
              <a:t> IoT Hub Toe</a:t>
            </a:r>
          </a:p>
          <a:p>
            <a:pPr marL="0" indent="0">
              <a:buNone/>
            </a:pPr>
            <a:endParaRPr lang="nl-BE" dirty="0"/>
          </a:p>
        </p:txBody>
      </p:sp>
      <p:sp>
        <p:nvSpPr>
          <p:cNvPr id="4" name="Title 3"/>
          <p:cNvSpPr>
            <a:spLocks noGrp="1"/>
          </p:cNvSpPr>
          <p:nvPr>
            <p:ph type="title"/>
          </p:nvPr>
        </p:nvSpPr>
        <p:spPr/>
        <p:txBody>
          <a:bodyPr/>
          <a:lstStyle/>
          <a:p>
            <a:r>
              <a:rPr lang="en-US" dirty="0"/>
              <a:t>Azure IoT Hub</a:t>
            </a:r>
            <a:endParaRPr lang="nl-BE" dirty="0"/>
          </a:p>
        </p:txBody>
      </p:sp>
      <p:pic>
        <p:nvPicPr>
          <p:cNvPr id="5" name="Picture 4"/>
          <p:cNvPicPr>
            <a:picLocks noChangeAspect="1"/>
          </p:cNvPicPr>
          <p:nvPr/>
        </p:nvPicPr>
        <p:blipFill>
          <a:blip r:embed="rId2"/>
          <a:stretch>
            <a:fillRect/>
          </a:stretch>
        </p:blipFill>
        <p:spPr>
          <a:xfrm>
            <a:off x="838200" y="2567310"/>
            <a:ext cx="12192000" cy="1723380"/>
          </a:xfrm>
          <a:prstGeom prst="rect">
            <a:avLst/>
          </a:prstGeom>
        </p:spPr>
      </p:pic>
    </p:spTree>
    <p:extLst>
      <p:ext uri="{BB962C8B-B14F-4D97-AF65-F5344CB8AC3E}">
        <p14:creationId xmlns:p14="http://schemas.microsoft.com/office/powerpoint/2010/main" val="3291911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33</a:t>
            </a:fld>
            <a:endParaRPr lang="nl-NL" dirty="0"/>
          </a:p>
        </p:txBody>
      </p:sp>
      <p:sp>
        <p:nvSpPr>
          <p:cNvPr id="3" name="Content Placeholder 2"/>
          <p:cNvSpPr>
            <a:spLocks noGrp="1"/>
          </p:cNvSpPr>
          <p:nvPr>
            <p:ph idx="1"/>
          </p:nvPr>
        </p:nvSpPr>
        <p:spPr/>
        <p:txBody>
          <a:bodyPr/>
          <a:lstStyle/>
          <a:p>
            <a:r>
              <a:rPr lang="en-US" dirty="0" err="1"/>
              <a:t>Kies</a:t>
            </a:r>
            <a:r>
              <a:rPr lang="en-US" dirty="0"/>
              <a:t> </a:t>
            </a:r>
            <a:r>
              <a:rPr lang="en-US" dirty="0" err="1"/>
              <a:t>een</a:t>
            </a:r>
            <a:r>
              <a:rPr lang="en-US" dirty="0"/>
              <a:t> </a:t>
            </a:r>
            <a:r>
              <a:rPr lang="en-US" dirty="0" err="1"/>
              <a:t>unieke</a:t>
            </a:r>
            <a:r>
              <a:rPr lang="en-US" dirty="0"/>
              <a:t> </a:t>
            </a:r>
            <a:r>
              <a:rPr lang="en-US" dirty="0" err="1"/>
              <a:t>naam</a:t>
            </a:r>
            <a:endParaRPr lang="en-US" dirty="0"/>
          </a:p>
          <a:p>
            <a:r>
              <a:rPr lang="en-US" dirty="0" err="1"/>
              <a:t>Kies</a:t>
            </a:r>
            <a:r>
              <a:rPr lang="en-US" dirty="0"/>
              <a:t> de “Free Tier”</a:t>
            </a:r>
          </a:p>
          <a:p>
            <a:r>
              <a:rPr lang="en-US" dirty="0" err="1"/>
              <a:t>Andere</a:t>
            </a:r>
            <a:r>
              <a:rPr lang="en-US" dirty="0"/>
              <a:t> </a:t>
            </a:r>
            <a:r>
              <a:rPr lang="en-US" dirty="0" err="1"/>
              <a:t>opties</a:t>
            </a:r>
            <a:r>
              <a:rPr lang="en-US" dirty="0"/>
              <a:t> “default” </a:t>
            </a:r>
            <a:r>
              <a:rPr lang="en-US" dirty="0" err="1"/>
              <a:t>laten</a:t>
            </a:r>
            <a:endParaRPr lang="nl-BE" dirty="0"/>
          </a:p>
        </p:txBody>
      </p:sp>
      <p:sp>
        <p:nvSpPr>
          <p:cNvPr id="4" name="Title 3"/>
          <p:cNvSpPr>
            <a:spLocks noGrp="1"/>
          </p:cNvSpPr>
          <p:nvPr>
            <p:ph type="title"/>
          </p:nvPr>
        </p:nvSpPr>
        <p:spPr/>
        <p:txBody>
          <a:bodyPr/>
          <a:lstStyle/>
          <a:p>
            <a:r>
              <a:rPr lang="en-US" dirty="0"/>
              <a:t>Azure IoT Hub</a:t>
            </a:r>
            <a:endParaRPr lang="nl-BE" dirty="0"/>
          </a:p>
        </p:txBody>
      </p:sp>
      <p:pic>
        <p:nvPicPr>
          <p:cNvPr id="6" name="Picture 5"/>
          <p:cNvPicPr>
            <a:picLocks noChangeAspect="1"/>
          </p:cNvPicPr>
          <p:nvPr/>
        </p:nvPicPr>
        <p:blipFill>
          <a:blip r:embed="rId2"/>
          <a:stretch>
            <a:fillRect/>
          </a:stretch>
        </p:blipFill>
        <p:spPr>
          <a:xfrm>
            <a:off x="5030873" y="365125"/>
            <a:ext cx="6889806" cy="5788058"/>
          </a:xfrm>
          <a:prstGeom prst="rect">
            <a:avLst/>
          </a:prstGeom>
        </p:spPr>
      </p:pic>
    </p:spTree>
    <p:extLst>
      <p:ext uri="{BB962C8B-B14F-4D97-AF65-F5344CB8AC3E}">
        <p14:creationId xmlns:p14="http://schemas.microsoft.com/office/powerpoint/2010/main" val="634257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34</a:t>
            </a:fld>
            <a:endParaRPr lang="nl-NL" dirty="0"/>
          </a:p>
        </p:txBody>
      </p:sp>
      <p:sp>
        <p:nvSpPr>
          <p:cNvPr id="3" name="Content Placeholder 2"/>
          <p:cNvSpPr>
            <a:spLocks noGrp="1"/>
          </p:cNvSpPr>
          <p:nvPr>
            <p:ph idx="1"/>
          </p:nvPr>
        </p:nvSpPr>
        <p:spPr/>
        <p:txBody>
          <a:bodyPr/>
          <a:lstStyle/>
          <a:p>
            <a:r>
              <a:rPr lang="en-US" dirty="0" err="1"/>
              <a:t>Versturen</a:t>
            </a:r>
            <a:r>
              <a:rPr lang="en-US" dirty="0"/>
              <a:t> van </a:t>
            </a:r>
            <a:r>
              <a:rPr lang="en-US" dirty="0" err="1"/>
              <a:t>berichten</a:t>
            </a:r>
            <a:r>
              <a:rPr lang="en-US" dirty="0"/>
              <a:t> </a:t>
            </a:r>
            <a:r>
              <a:rPr lang="en-US" dirty="0" err="1"/>
              <a:t>vanaf</a:t>
            </a:r>
            <a:r>
              <a:rPr lang="en-US" dirty="0"/>
              <a:t> Device </a:t>
            </a:r>
            <a:r>
              <a:rPr lang="en-US" dirty="0" err="1"/>
              <a:t>naar</a:t>
            </a:r>
            <a:r>
              <a:rPr lang="en-US" dirty="0"/>
              <a:t> IoT Hub</a:t>
            </a:r>
          </a:p>
          <a:p>
            <a:pPr lvl="1"/>
            <a:r>
              <a:rPr lang="en-US" dirty="0"/>
              <a:t>Console </a:t>
            </a:r>
            <a:r>
              <a:rPr lang="en-US" dirty="0" err="1"/>
              <a:t>Applicatie</a:t>
            </a:r>
            <a:r>
              <a:rPr lang="en-US" dirty="0"/>
              <a:t> </a:t>
            </a:r>
            <a:r>
              <a:rPr lang="en-US" dirty="0" err="1"/>
              <a:t>maken</a:t>
            </a:r>
            <a:r>
              <a:rPr lang="en-US" dirty="0"/>
              <a:t> in C#</a:t>
            </a:r>
          </a:p>
          <a:p>
            <a:pPr lvl="1"/>
            <a:r>
              <a:rPr lang="en-US" dirty="0" err="1"/>
              <a:t>Voeg</a:t>
            </a:r>
            <a:r>
              <a:rPr lang="en-US" dirty="0"/>
              <a:t> </a:t>
            </a:r>
            <a:r>
              <a:rPr lang="en-US" dirty="0" err="1"/>
              <a:t>volgende</a:t>
            </a:r>
            <a:r>
              <a:rPr lang="en-US" dirty="0"/>
              <a:t> </a:t>
            </a:r>
            <a:r>
              <a:rPr lang="en-US" dirty="0" err="1"/>
              <a:t>nuget</a:t>
            </a:r>
            <a:r>
              <a:rPr lang="en-US" dirty="0"/>
              <a:t> package toe:</a:t>
            </a:r>
          </a:p>
          <a:p>
            <a:pPr lvl="2"/>
            <a:r>
              <a:rPr lang="en-US" dirty="0" err="1"/>
              <a:t>Microsoft.Azure.Device.Client</a:t>
            </a:r>
            <a:endParaRPr lang="en-US" dirty="0"/>
          </a:p>
          <a:p>
            <a:pPr lvl="1"/>
            <a:r>
              <a:rPr lang="en-US" dirty="0" err="1"/>
              <a:t>Onderstaande</a:t>
            </a:r>
            <a:r>
              <a:rPr lang="en-US" dirty="0"/>
              <a:t> code is </a:t>
            </a:r>
            <a:r>
              <a:rPr lang="en-US" dirty="0" err="1"/>
              <a:t>voldoende</a:t>
            </a:r>
            <a:r>
              <a:rPr lang="en-US" dirty="0"/>
              <a:t> om data </a:t>
            </a:r>
            <a:r>
              <a:rPr lang="en-US" dirty="0" err="1"/>
              <a:t>te</a:t>
            </a:r>
            <a:r>
              <a:rPr lang="en-US" dirty="0"/>
              <a:t> </a:t>
            </a:r>
            <a:r>
              <a:rPr lang="en-US" dirty="0" err="1"/>
              <a:t>sturen</a:t>
            </a:r>
            <a:r>
              <a:rPr lang="en-US" dirty="0"/>
              <a:t> </a:t>
            </a:r>
            <a:r>
              <a:rPr lang="en-US" dirty="0" err="1"/>
              <a:t>naar</a:t>
            </a:r>
            <a:r>
              <a:rPr lang="en-US" dirty="0"/>
              <a:t> de IoT hub</a:t>
            </a:r>
            <a:endParaRPr lang="nl-BE" dirty="0"/>
          </a:p>
        </p:txBody>
      </p:sp>
      <p:sp>
        <p:nvSpPr>
          <p:cNvPr id="4" name="Title 3"/>
          <p:cNvSpPr>
            <a:spLocks noGrp="1"/>
          </p:cNvSpPr>
          <p:nvPr>
            <p:ph type="title"/>
          </p:nvPr>
        </p:nvSpPr>
        <p:spPr/>
        <p:txBody>
          <a:bodyPr/>
          <a:lstStyle/>
          <a:p>
            <a:r>
              <a:rPr lang="en-US" dirty="0"/>
              <a:t>Azure IoT Hub</a:t>
            </a:r>
            <a:endParaRPr lang="nl-BE" dirty="0"/>
          </a:p>
        </p:txBody>
      </p:sp>
      <p:pic>
        <p:nvPicPr>
          <p:cNvPr id="5" name="Picture 4"/>
          <p:cNvPicPr>
            <a:picLocks noChangeAspect="1"/>
          </p:cNvPicPr>
          <p:nvPr/>
        </p:nvPicPr>
        <p:blipFill>
          <a:blip r:embed="rId2"/>
          <a:stretch>
            <a:fillRect/>
          </a:stretch>
        </p:blipFill>
        <p:spPr>
          <a:xfrm>
            <a:off x="1204668" y="3698253"/>
            <a:ext cx="9635371" cy="911454"/>
          </a:xfrm>
          <a:prstGeom prst="rect">
            <a:avLst/>
          </a:prstGeom>
        </p:spPr>
      </p:pic>
    </p:spTree>
    <p:extLst>
      <p:ext uri="{BB962C8B-B14F-4D97-AF65-F5344CB8AC3E}">
        <p14:creationId xmlns:p14="http://schemas.microsoft.com/office/powerpoint/2010/main" val="366811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35</a:t>
            </a:fld>
            <a:endParaRPr lang="nl-NL" dirty="0"/>
          </a:p>
        </p:txBody>
      </p:sp>
      <p:sp>
        <p:nvSpPr>
          <p:cNvPr id="3" name="Content Placeholder 2"/>
          <p:cNvSpPr>
            <a:spLocks noGrp="1"/>
          </p:cNvSpPr>
          <p:nvPr>
            <p:ph idx="1"/>
          </p:nvPr>
        </p:nvSpPr>
        <p:spPr/>
        <p:txBody>
          <a:bodyPr/>
          <a:lstStyle/>
          <a:p>
            <a:r>
              <a:rPr lang="en-US" dirty="0"/>
              <a:t>IoT hub Device explorer</a:t>
            </a:r>
          </a:p>
          <a:p>
            <a:pPr lvl="1"/>
            <a:r>
              <a:rPr lang="en-US" dirty="0" err="1"/>
              <a:t>Registeren</a:t>
            </a:r>
            <a:r>
              <a:rPr lang="en-US" dirty="0"/>
              <a:t> van </a:t>
            </a:r>
            <a:r>
              <a:rPr lang="en-US" dirty="0" err="1"/>
              <a:t>toestellen</a:t>
            </a:r>
            <a:r>
              <a:rPr lang="en-US" dirty="0"/>
              <a:t> </a:t>
            </a:r>
            <a:r>
              <a:rPr lang="en-US" dirty="0" err="1"/>
              <a:t>bij</a:t>
            </a:r>
            <a:r>
              <a:rPr lang="en-US" dirty="0"/>
              <a:t> de  IoT Hub</a:t>
            </a:r>
          </a:p>
          <a:p>
            <a:pPr lvl="1"/>
            <a:r>
              <a:rPr lang="nl-BE" dirty="0">
                <a:hlinkClick r:id="rId2"/>
              </a:rPr>
              <a:t>https://github.com/Azure/azure-iot-sdks/blob/master/tools/DeviceExplorer/doc/how_to_use_device_explorer.md</a:t>
            </a:r>
            <a:endParaRPr lang="nl-BE" dirty="0"/>
          </a:p>
          <a:p>
            <a:pPr lvl="1"/>
            <a:endParaRPr lang="nl-BE" dirty="0"/>
          </a:p>
        </p:txBody>
      </p:sp>
      <p:sp>
        <p:nvSpPr>
          <p:cNvPr id="4" name="Title 3"/>
          <p:cNvSpPr>
            <a:spLocks noGrp="1"/>
          </p:cNvSpPr>
          <p:nvPr>
            <p:ph type="title"/>
          </p:nvPr>
        </p:nvSpPr>
        <p:spPr/>
        <p:txBody>
          <a:bodyPr/>
          <a:lstStyle/>
          <a:p>
            <a:r>
              <a:rPr lang="en-US" dirty="0"/>
              <a:t>Azure IoT Hub</a:t>
            </a:r>
            <a:endParaRPr lang="nl-BE" dirty="0"/>
          </a:p>
        </p:txBody>
      </p:sp>
      <p:pic>
        <p:nvPicPr>
          <p:cNvPr id="9" name="Picture 8"/>
          <p:cNvPicPr>
            <a:picLocks noChangeAspect="1"/>
          </p:cNvPicPr>
          <p:nvPr/>
        </p:nvPicPr>
        <p:blipFill>
          <a:blip r:embed="rId3"/>
          <a:stretch>
            <a:fillRect/>
          </a:stretch>
        </p:blipFill>
        <p:spPr>
          <a:xfrm>
            <a:off x="6278252" y="3615356"/>
            <a:ext cx="5439265" cy="2505047"/>
          </a:xfrm>
          <a:prstGeom prst="rect">
            <a:avLst/>
          </a:prstGeom>
        </p:spPr>
      </p:pic>
      <p:pic>
        <p:nvPicPr>
          <p:cNvPr id="5" name="Picture 4"/>
          <p:cNvPicPr>
            <a:picLocks noChangeAspect="1"/>
          </p:cNvPicPr>
          <p:nvPr/>
        </p:nvPicPr>
        <p:blipFill>
          <a:blip r:embed="rId4"/>
          <a:stretch>
            <a:fillRect/>
          </a:stretch>
        </p:blipFill>
        <p:spPr>
          <a:xfrm>
            <a:off x="838200" y="3505298"/>
            <a:ext cx="5551897" cy="2293447"/>
          </a:xfrm>
          <a:prstGeom prst="rect">
            <a:avLst/>
          </a:prstGeom>
        </p:spPr>
      </p:pic>
      <p:cxnSp>
        <p:nvCxnSpPr>
          <p:cNvPr id="11" name="Connector: Elbow 10"/>
          <p:cNvCxnSpPr/>
          <p:nvPr/>
        </p:nvCxnSpPr>
        <p:spPr>
          <a:xfrm rot="10800000">
            <a:off x="2347276" y="4721944"/>
            <a:ext cx="8295586" cy="1256190"/>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615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36</a:t>
            </a:fld>
            <a:endParaRPr lang="nl-NL" dirty="0"/>
          </a:p>
        </p:txBody>
      </p:sp>
      <p:sp>
        <p:nvSpPr>
          <p:cNvPr id="3" name="Content Placeholder 2"/>
          <p:cNvSpPr>
            <a:spLocks noGrp="1"/>
          </p:cNvSpPr>
          <p:nvPr>
            <p:ph idx="1"/>
          </p:nvPr>
        </p:nvSpPr>
        <p:spPr/>
        <p:txBody>
          <a:bodyPr/>
          <a:lstStyle/>
          <a:p>
            <a:r>
              <a:rPr lang="en-US" dirty="0"/>
              <a:t>Management Tab</a:t>
            </a:r>
          </a:p>
          <a:p>
            <a:pPr lvl="1"/>
            <a:r>
              <a:rPr lang="en-US" dirty="0" err="1"/>
              <a:t>Registreren</a:t>
            </a:r>
            <a:r>
              <a:rPr lang="en-US" dirty="0"/>
              <a:t> van devices =&gt; create</a:t>
            </a:r>
          </a:p>
          <a:p>
            <a:pPr lvl="1"/>
            <a:r>
              <a:rPr lang="en-US" dirty="0" err="1"/>
              <a:t>DeviceID</a:t>
            </a:r>
            <a:r>
              <a:rPr lang="en-US" dirty="0"/>
              <a:t> en Key </a:t>
            </a:r>
            <a:r>
              <a:rPr lang="en-US" dirty="0" err="1"/>
              <a:t>nodig</a:t>
            </a:r>
            <a:r>
              <a:rPr lang="en-US" dirty="0"/>
              <a:t> in console application</a:t>
            </a:r>
          </a:p>
          <a:p>
            <a:endParaRPr lang="nl-BE" dirty="0"/>
          </a:p>
        </p:txBody>
      </p:sp>
      <p:sp>
        <p:nvSpPr>
          <p:cNvPr id="4" name="Title 3"/>
          <p:cNvSpPr>
            <a:spLocks noGrp="1"/>
          </p:cNvSpPr>
          <p:nvPr>
            <p:ph type="title"/>
          </p:nvPr>
        </p:nvSpPr>
        <p:spPr/>
        <p:txBody>
          <a:bodyPr/>
          <a:lstStyle/>
          <a:p>
            <a:r>
              <a:rPr lang="en-US" dirty="0"/>
              <a:t>Azure IoT Hub</a:t>
            </a:r>
            <a:endParaRPr lang="nl-BE" dirty="0"/>
          </a:p>
        </p:txBody>
      </p:sp>
      <p:pic>
        <p:nvPicPr>
          <p:cNvPr id="5" name="Picture 4"/>
          <p:cNvPicPr>
            <a:picLocks noChangeAspect="1"/>
          </p:cNvPicPr>
          <p:nvPr/>
        </p:nvPicPr>
        <p:blipFill>
          <a:blip r:embed="rId2"/>
          <a:stretch>
            <a:fillRect/>
          </a:stretch>
        </p:blipFill>
        <p:spPr>
          <a:xfrm>
            <a:off x="906741" y="3277183"/>
            <a:ext cx="8191500" cy="2514600"/>
          </a:xfrm>
          <a:prstGeom prst="rect">
            <a:avLst/>
          </a:prstGeom>
        </p:spPr>
      </p:pic>
      <p:pic>
        <p:nvPicPr>
          <p:cNvPr id="6" name="Picture 5"/>
          <p:cNvPicPr>
            <a:picLocks noChangeAspect="1"/>
          </p:cNvPicPr>
          <p:nvPr/>
        </p:nvPicPr>
        <p:blipFill>
          <a:blip r:embed="rId3"/>
          <a:stretch>
            <a:fillRect/>
          </a:stretch>
        </p:blipFill>
        <p:spPr>
          <a:xfrm>
            <a:off x="6750328" y="611187"/>
            <a:ext cx="4695825" cy="2428875"/>
          </a:xfrm>
          <a:prstGeom prst="rect">
            <a:avLst/>
          </a:prstGeom>
        </p:spPr>
      </p:pic>
    </p:spTree>
    <p:extLst>
      <p:ext uri="{BB962C8B-B14F-4D97-AF65-F5344CB8AC3E}">
        <p14:creationId xmlns:p14="http://schemas.microsoft.com/office/powerpoint/2010/main" val="3709346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37</a:t>
            </a:fld>
            <a:endParaRPr lang="nl-NL" dirty="0"/>
          </a:p>
        </p:txBody>
      </p:sp>
      <p:sp>
        <p:nvSpPr>
          <p:cNvPr id="3" name="Content Placeholder 2"/>
          <p:cNvSpPr>
            <a:spLocks noGrp="1"/>
          </p:cNvSpPr>
          <p:nvPr>
            <p:ph idx="1"/>
          </p:nvPr>
        </p:nvSpPr>
        <p:spPr/>
        <p:txBody>
          <a:bodyPr/>
          <a:lstStyle/>
          <a:p>
            <a:r>
              <a:rPr lang="en-US" dirty="0" err="1"/>
              <a:t>Controleer</a:t>
            </a:r>
            <a:endParaRPr lang="en-US" dirty="0"/>
          </a:p>
          <a:p>
            <a:pPr lvl="1"/>
            <a:r>
              <a:rPr lang="en-US" dirty="0"/>
              <a:t>Devices Connected</a:t>
            </a:r>
          </a:p>
          <a:p>
            <a:pPr lvl="1"/>
            <a:r>
              <a:rPr lang="en-US" dirty="0"/>
              <a:t>Komen de </a:t>
            </a:r>
            <a:r>
              <a:rPr lang="en-US" dirty="0" err="1"/>
              <a:t>berichten</a:t>
            </a:r>
            <a:r>
              <a:rPr lang="en-US" dirty="0"/>
              <a:t> </a:t>
            </a:r>
            <a:r>
              <a:rPr lang="en-US" dirty="0" err="1"/>
              <a:t>binnen</a:t>
            </a:r>
            <a:r>
              <a:rPr lang="en-US" dirty="0"/>
              <a:t>?</a:t>
            </a:r>
            <a:endParaRPr lang="nl-BE" dirty="0"/>
          </a:p>
        </p:txBody>
      </p:sp>
      <p:sp>
        <p:nvSpPr>
          <p:cNvPr id="4" name="Title 3"/>
          <p:cNvSpPr>
            <a:spLocks noGrp="1"/>
          </p:cNvSpPr>
          <p:nvPr>
            <p:ph type="title"/>
          </p:nvPr>
        </p:nvSpPr>
        <p:spPr/>
        <p:txBody>
          <a:bodyPr/>
          <a:lstStyle/>
          <a:p>
            <a:r>
              <a:rPr lang="en-US" dirty="0"/>
              <a:t>Azure IoT Hub</a:t>
            </a:r>
            <a:endParaRPr lang="nl-BE" dirty="0"/>
          </a:p>
        </p:txBody>
      </p:sp>
      <p:pic>
        <p:nvPicPr>
          <p:cNvPr id="5" name="Picture 4"/>
          <p:cNvPicPr>
            <a:picLocks noChangeAspect="1"/>
          </p:cNvPicPr>
          <p:nvPr/>
        </p:nvPicPr>
        <p:blipFill>
          <a:blip r:embed="rId2"/>
          <a:stretch>
            <a:fillRect/>
          </a:stretch>
        </p:blipFill>
        <p:spPr>
          <a:xfrm>
            <a:off x="4883079" y="280284"/>
            <a:ext cx="3940410" cy="5980480"/>
          </a:xfrm>
          <a:prstGeom prst="rect">
            <a:avLst/>
          </a:prstGeom>
        </p:spPr>
      </p:pic>
    </p:spTree>
    <p:extLst>
      <p:ext uri="{BB962C8B-B14F-4D97-AF65-F5344CB8AC3E}">
        <p14:creationId xmlns:p14="http://schemas.microsoft.com/office/powerpoint/2010/main" val="1368497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BE" dirty="0"/>
              <a:t>Streaming Analytics</a:t>
            </a:r>
          </a:p>
        </p:txBody>
      </p:sp>
      <p:sp>
        <p:nvSpPr>
          <p:cNvPr id="7" name="Content Placeholder 6"/>
          <p:cNvSpPr>
            <a:spLocks noGrp="1"/>
          </p:cNvSpPr>
          <p:nvPr>
            <p:ph idx="1"/>
          </p:nvPr>
        </p:nvSpPr>
        <p:spPr/>
        <p:txBody>
          <a:bodyPr/>
          <a:lstStyle/>
          <a:p>
            <a:endParaRPr lang="nl-BE"/>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a:lstStyle/>
          <a:p>
            <a:fld id="{E0AE1164-1BD5-DA4B-AAEA-67FC200A7D83}" type="slidenum">
              <a:rPr lang="nl-NL" smtClean="0"/>
              <a:pPr/>
              <a:t>38</a:t>
            </a:fld>
            <a:endParaRPr lang="nl-NL" dirty="0"/>
          </a:p>
        </p:txBody>
      </p:sp>
    </p:spTree>
    <p:extLst>
      <p:ext uri="{BB962C8B-B14F-4D97-AF65-F5344CB8AC3E}">
        <p14:creationId xmlns:p14="http://schemas.microsoft.com/office/powerpoint/2010/main" val="2370071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nl-BE" dirty="0"/>
              <a:t>Verwerken van data</a:t>
            </a:r>
          </a:p>
          <a:p>
            <a:pPr lvl="1"/>
            <a:r>
              <a:rPr lang="nl-BE" dirty="0"/>
              <a:t>Afkomstig van </a:t>
            </a:r>
          </a:p>
          <a:p>
            <a:pPr lvl="2"/>
            <a:r>
              <a:rPr lang="nl-BE" dirty="0"/>
              <a:t>IoT Hub</a:t>
            </a:r>
          </a:p>
          <a:p>
            <a:pPr lvl="2"/>
            <a:r>
              <a:rPr lang="nl-BE" dirty="0"/>
              <a:t>Event Hub</a:t>
            </a:r>
          </a:p>
          <a:p>
            <a:pPr lvl="1"/>
            <a:r>
              <a:rPr lang="nl-BE" dirty="0" err="1"/>
              <a:t>Realtime</a:t>
            </a:r>
            <a:r>
              <a:rPr lang="nl-BE" dirty="0"/>
              <a:t> Query uitvoeren op data</a:t>
            </a:r>
          </a:p>
          <a:p>
            <a:pPr lvl="2"/>
            <a:r>
              <a:rPr lang="nl-BE" dirty="0"/>
              <a:t>Opslaan op Azure Storage</a:t>
            </a:r>
          </a:p>
          <a:p>
            <a:pPr lvl="2"/>
            <a:r>
              <a:rPr lang="nl-BE" dirty="0"/>
              <a:t>Visualiseren in </a:t>
            </a:r>
            <a:r>
              <a:rPr lang="nl-BE" dirty="0" err="1"/>
              <a:t>PowerBI</a:t>
            </a:r>
            <a:endParaRPr lang="nl-BE" dirty="0"/>
          </a:p>
          <a:p>
            <a:r>
              <a:rPr lang="nl-BE" dirty="0"/>
              <a:t>Toevoegen Streaming Analytics Job</a:t>
            </a:r>
          </a:p>
          <a:p>
            <a:pPr lvl="2"/>
            <a:endParaRPr lang="nl-BE" dirty="0"/>
          </a:p>
        </p:txBody>
      </p:sp>
      <p:sp>
        <p:nvSpPr>
          <p:cNvPr id="4" name="Title 3"/>
          <p:cNvSpPr>
            <a:spLocks noGrp="1"/>
          </p:cNvSpPr>
          <p:nvPr>
            <p:ph type="title"/>
          </p:nvPr>
        </p:nvSpPr>
        <p:spPr/>
        <p:txBody>
          <a:bodyPr/>
          <a:lstStyle/>
          <a:p>
            <a:r>
              <a:rPr lang="nl-BE" dirty="0"/>
              <a:t>Streaming Analytics</a:t>
            </a:r>
          </a:p>
        </p:txBody>
      </p:sp>
      <p:pic>
        <p:nvPicPr>
          <p:cNvPr id="6" name="Picture 5"/>
          <p:cNvPicPr>
            <a:picLocks noChangeAspect="1"/>
          </p:cNvPicPr>
          <p:nvPr/>
        </p:nvPicPr>
        <p:blipFill>
          <a:blip r:embed="rId2"/>
          <a:stretch>
            <a:fillRect/>
          </a:stretch>
        </p:blipFill>
        <p:spPr>
          <a:xfrm>
            <a:off x="838200" y="4318357"/>
            <a:ext cx="7792147" cy="1858606"/>
          </a:xfrm>
          <a:prstGeom prst="rect">
            <a:avLst/>
          </a:prstGeom>
        </p:spPr>
      </p:pic>
    </p:spTree>
    <p:extLst>
      <p:ext uri="{BB962C8B-B14F-4D97-AF65-F5344CB8AC3E}">
        <p14:creationId xmlns:p14="http://schemas.microsoft.com/office/powerpoint/2010/main" val="211037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4</a:t>
            </a:fld>
            <a:endParaRPr lang="nl-NL" dirty="0"/>
          </a:p>
        </p:txBody>
      </p:sp>
      <p:sp>
        <p:nvSpPr>
          <p:cNvPr id="3" name="Tijdelijke aanduiding voor inhoud 2"/>
          <p:cNvSpPr>
            <a:spLocks noGrp="1"/>
          </p:cNvSpPr>
          <p:nvPr>
            <p:ph idx="1"/>
          </p:nvPr>
        </p:nvSpPr>
        <p:spPr/>
        <p:txBody>
          <a:bodyPr/>
          <a:lstStyle/>
          <a:p>
            <a:endParaRPr lang="nl-NL"/>
          </a:p>
        </p:txBody>
      </p:sp>
      <p:sp>
        <p:nvSpPr>
          <p:cNvPr id="4" name="Titel 3"/>
          <p:cNvSpPr>
            <a:spLocks noGrp="1"/>
          </p:cNvSpPr>
          <p:nvPr>
            <p:ph type="title"/>
          </p:nvPr>
        </p:nvSpPr>
        <p:spPr/>
        <p:txBody>
          <a:bodyPr/>
          <a:lstStyle/>
          <a:p>
            <a:r>
              <a:rPr lang="nl-BE" dirty="0"/>
              <a:t>1) arduino als </a:t>
            </a:r>
            <a:r>
              <a:rPr lang="nl-BE" dirty="0" err="1"/>
              <a:t>sensornode</a:t>
            </a:r>
            <a:r>
              <a:rPr lang="nl-BE" dirty="0"/>
              <a:t>  =&gt; prototyping</a:t>
            </a:r>
            <a:br>
              <a:rPr lang="nl-BE" dirty="0"/>
            </a:br>
            <a:r>
              <a:rPr lang="nl-BE" dirty="0"/>
              <a:t>Raspberry pi  als IoT Gateway</a:t>
            </a:r>
            <a:endParaRPr lang="nl-NL" dirty="0"/>
          </a:p>
        </p:txBody>
      </p:sp>
      <p:pic>
        <p:nvPicPr>
          <p:cNvPr id="5" name="Picture 4"/>
          <p:cNvPicPr>
            <a:picLocks noChangeAspect="1"/>
          </p:cNvPicPr>
          <p:nvPr/>
        </p:nvPicPr>
        <p:blipFill>
          <a:blip r:embed="rId2"/>
          <a:stretch>
            <a:fillRect/>
          </a:stretch>
        </p:blipFill>
        <p:spPr>
          <a:xfrm>
            <a:off x="838200" y="1168138"/>
            <a:ext cx="7086600" cy="4915303"/>
          </a:xfrm>
          <a:prstGeom prst="rect">
            <a:avLst/>
          </a:prstGeom>
        </p:spPr>
      </p:pic>
    </p:spTree>
    <p:extLst>
      <p:ext uri="{BB962C8B-B14F-4D97-AF65-F5344CB8AC3E}">
        <p14:creationId xmlns:p14="http://schemas.microsoft.com/office/powerpoint/2010/main" val="2171579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40</a:t>
            </a:fld>
            <a:endParaRPr lang="nl-NL" dirty="0"/>
          </a:p>
        </p:txBody>
      </p:sp>
      <p:sp>
        <p:nvSpPr>
          <p:cNvPr id="3" name="Content Placeholder 2"/>
          <p:cNvSpPr>
            <a:spLocks noGrp="1"/>
          </p:cNvSpPr>
          <p:nvPr>
            <p:ph idx="1"/>
          </p:nvPr>
        </p:nvSpPr>
        <p:spPr/>
        <p:txBody>
          <a:bodyPr/>
          <a:lstStyle/>
          <a:p>
            <a:r>
              <a:rPr lang="nl-BE" dirty="0"/>
              <a:t>Stap 1: Input bepalen</a:t>
            </a:r>
          </a:p>
          <a:p>
            <a:pPr lvl="1"/>
            <a:r>
              <a:rPr lang="nl-BE" dirty="0"/>
              <a:t>Vanwaar de komt de data die we wensen te verwerken</a:t>
            </a:r>
          </a:p>
          <a:p>
            <a:pPr lvl="2"/>
            <a:r>
              <a:rPr lang="nl-BE" dirty="0"/>
              <a:t>IoT Hub</a:t>
            </a:r>
          </a:p>
          <a:p>
            <a:pPr lvl="2"/>
            <a:r>
              <a:rPr lang="nl-BE" dirty="0"/>
              <a:t>Event Hubs</a:t>
            </a:r>
          </a:p>
          <a:p>
            <a:pPr lvl="1"/>
            <a:r>
              <a:rPr lang="nl-BE" dirty="0"/>
              <a:t>Input Alias is belangrijk !!!</a:t>
            </a:r>
          </a:p>
          <a:p>
            <a:endParaRPr lang="nl-BE" dirty="0"/>
          </a:p>
        </p:txBody>
      </p:sp>
      <p:sp>
        <p:nvSpPr>
          <p:cNvPr id="4" name="Title 3"/>
          <p:cNvSpPr>
            <a:spLocks noGrp="1"/>
          </p:cNvSpPr>
          <p:nvPr>
            <p:ph type="title"/>
          </p:nvPr>
        </p:nvSpPr>
        <p:spPr/>
        <p:txBody>
          <a:bodyPr/>
          <a:lstStyle/>
          <a:p>
            <a:r>
              <a:rPr lang="nl-BE" dirty="0"/>
              <a:t>Streaming Analytics</a:t>
            </a:r>
          </a:p>
        </p:txBody>
      </p:sp>
      <p:pic>
        <p:nvPicPr>
          <p:cNvPr id="5" name="Picture 4"/>
          <p:cNvPicPr>
            <a:picLocks noChangeAspect="1"/>
          </p:cNvPicPr>
          <p:nvPr/>
        </p:nvPicPr>
        <p:blipFill>
          <a:blip r:embed="rId2"/>
          <a:stretch>
            <a:fillRect/>
          </a:stretch>
        </p:blipFill>
        <p:spPr>
          <a:xfrm>
            <a:off x="7907335" y="115476"/>
            <a:ext cx="2014079" cy="5928486"/>
          </a:xfrm>
          <a:prstGeom prst="rect">
            <a:avLst/>
          </a:prstGeom>
        </p:spPr>
      </p:pic>
      <p:pic>
        <p:nvPicPr>
          <p:cNvPr id="6" name="Picture 5"/>
          <p:cNvPicPr>
            <a:picLocks noChangeAspect="1"/>
          </p:cNvPicPr>
          <p:nvPr/>
        </p:nvPicPr>
        <p:blipFill>
          <a:blip r:embed="rId3"/>
          <a:stretch>
            <a:fillRect/>
          </a:stretch>
        </p:blipFill>
        <p:spPr>
          <a:xfrm>
            <a:off x="5176837" y="2967831"/>
            <a:ext cx="1838325" cy="2066925"/>
          </a:xfrm>
          <a:prstGeom prst="rect">
            <a:avLst/>
          </a:prstGeom>
        </p:spPr>
      </p:pic>
    </p:spTree>
    <p:extLst>
      <p:ext uri="{BB962C8B-B14F-4D97-AF65-F5344CB8AC3E}">
        <p14:creationId xmlns:p14="http://schemas.microsoft.com/office/powerpoint/2010/main" val="895198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41</a:t>
            </a:fld>
            <a:endParaRPr lang="nl-NL" dirty="0"/>
          </a:p>
        </p:txBody>
      </p:sp>
      <p:sp>
        <p:nvSpPr>
          <p:cNvPr id="3" name="Content Placeholder 2"/>
          <p:cNvSpPr>
            <a:spLocks noGrp="1"/>
          </p:cNvSpPr>
          <p:nvPr>
            <p:ph idx="1"/>
          </p:nvPr>
        </p:nvSpPr>
        <p:spPr/>
        <p:txBody>
          <a:bodyPr/>
          <a:lstStyle/>
          <a:p>
            <a:r>
              <a:rPr lang="nl-BE" dirty="0"/>
              <a:t>Stap 2: </a:t>
            </a:r>
            <a:r>
              <a:rPr lang="nl-BE" dirty="0" err="1"/>
              <a:t>Outputs</a:t>
            </a:r>
            <a:r>
              <a:rPr lang="nl-BE" dirty="0"/>
              <a:t> bepalen</a:t>
            </a:r>
          </a:p>
          <a:p>
            <a:pPr lvl="1"/>
            <a:r>
              <a:rPr lang="nl-BE" dirty="0"/>
              <a:t>Naar waar wensen we de data te sturen</a:t>
            </a:r>
          </a:p>
          <a:p>
            <a:pPr lvl="1"/>
            <a:r>
              <a:rPr lang="nl-BE" dirty="0" err="1"/>
              <a:t>Sink</a:t>
            </a:r>
            <a:r>
              <a:rPr lang="nl-BE" dirty="0"/>
              <a:t> is Power BI</a:t>
            </a:r>
          </a:p>
          <a:p>
            <a:pPr lvl="1"/>
            <a:r>
              <a:rPr lang="nl-BE" dirty="0"/>
              <a:t>Output Alias is belangrijk !!!</a:t>
            </a:r>
          </a:p>
          <a:p>
            <a:endParaRPr lang="nl-BE" dirty="0"/>
          </a:p>
        </p:txBody>
      </p:sp>
      <p:sp>
        <p:nvSpPr>
          <p:cNvPr id="4" name="Title 3"/>
          <p:cNvSpPr>
            <a:spLocks noGrp="1"/>
          </p:cNvSpPr>
          <p:nvPr>
            <p:ph type="title"/>
          </p:nvPr>
        </p:nvSpPr>
        <p:spPr/>
        <p:txBody>
          <a:bodyPr/>
          <a:lstStyle/>
          <a:p>
            <a:r>
              <a:rPr lang="nl-BE" dirty="0"/>
              <a:t>Streaming Analytics</a:t>
            </a:r>
          </a:p>
        </p:txBody>
      </p:sp>
      <p:pic>
        <p:nvPicPr>
          <p:cNvPr id="5" name="Picture 4"/>
          <p:cNvPicPr>
            <a:picLocks noChangeAspect="1"/>
          </p:cNvPicPr>
          <p:nvPr/>
        </p:nvPicPr>
        <p:blipFill>
          <a:blip r:embed="rId2"/>
          <a:stretch>
            <a:fillRect/>
          </a:stretch>
        </p:blipFill>
        <p:spPr>
          <a:xfrm>
            <a:off x="6867525" y="1690688"/>
            <a:ext cx="1743075" cy="1857375"/>
          </a:xfrm>
          <a:prstGeom prst="rect">
            <a:avLst/>
          </a:prstGeom>
        </p:spPr>
      </p:pic>
      <p:pic>
        <p:nvPicPr>
          <p:cNvPr id="6" name="Picture 5"/>
          <p:cNvPicPr>
            <a:picLocks noChangeAspect="1"/>
          </p:cNvPicPr>
          <p:nvPr/>
        </p:nvPicPr>
        <p:blipFill>
          <a:blip r:embed="rId3"/>
          <a:stretch>
            <a:fillRect/>
          </a:stretch>
        </p:blipFill>
        <p:spPr>
          <a:xfrm>
            <a:off x="9140283" y="61332"/>
            <a:ext cx="1965245" cy="5915721"/>
          </a:xfrm>
          <a:prstGeom prst="rect">
            <a:avLst/>
          </a:prstGeom>
        </p:spPr>
      </p:pic>
    </p:spTree>
    <p:extLst>
      <p:ext uri="{BB962C8B-B14F-4D97-AF65-F5344CB8AC3E}">
        <p14:creationId xmlns:p14="http://schemas.microsoft.com/office/powerpoint/2010/main" val="2027858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42</a:t>
            </a:fld>
            <a:endParaRPr lang="nl-NL" dirty="0"/>
          </a:p>
        </p:txBody>
      </p:sp>
      <p:sp>
        <p:nvSpPr>
          <p:cNvPr id="3" name="Content Placeholder 2"/>
          <p:cNvSpPr>
            <a:spLocks noGrp="1"/>
          </p:cNvSpPr>
          <p:nvPr>
            <p:ph idx="1"/>
          </p:nvPr>
        </p:nvSpPr>
        <p:spPr/>
        <p:txBody>
          <a:bodyPr/>
          <a:lstStyle/>
          <a:p>
            <a:r>
              <a:rPr lang="nl-BE" dirty="0"/>
              <a:t>Stap 3: Query</a:t>
            </a:r>
          </a:p>
          <a:p>
            <a:pPr lvl="1"/>
            <a:r>
              <a:rPr lang="nl-BE" dirty="0"/>
              <a:t>Er zal een query uitgevoerd worden op de binnenkomen de data</a:t>
            </a:r>
          </a:p>
          <a:p>
            <a:pPr lvl="1"/>
            <a:r>
              <a:rPr lang="nl-BE" dirty="0"/>
              <a:t>Het resultaat zal naar Power BI verzonden worden</a:t>
            </a:r>
          </a:p>
        </p:txBody>
      </p:sp>
      <p:sp>
        <p:nvSpPr>
          <p:cNvPr id="4" name="Title 3"/>
          <p:cNvSpPr>
            <a:spLocks noGrp="1"/>
          </p:cNvSpPr>
          <p:nvPr>
            <p:ph type="title"/>
          </p:nvPr>
        </p:nvSpPr>
        <p:spPr/>
        <p:txBody>
          <a:bodyPr/>
          <a:lstStyle/>
          <a:p>
            <a:r>
              <a:rPr lang="nl-BE" dirty="0"/>
              <a:t>Streaming Analytics</a:t>
            </a:r>
          </a:p>
        </p:txBody>
      </p:sp>
      <p:pic>
        <p:nvPicPr>
          <p:cNvPr id="5" name="Picture 4"/>
          <p:cNvPicPr>
            <a:picLocks noChangeAspect="1"/>
          </p:cNvPicPr>
          <p:nvPr/>
        </p:nvPicPr>
        <p:blipFill>
          <a:blip r:embed="rId2"/>
          <a:stretch>
            <a:fillRect/>
          </a:stretch>
        </p:blipFill>
        <p:spPr>
          <a:xfrm>
            <a:off x="912077" y="2940553"/>
            <a:ext cx="4780620" cy="2670655"/>
          </a:xfrm>
          <a:prstGeom prst="rect">
            <a:avLst/>
          </a:prstGeom>
        </p:spPr>
      </p:pic>
      <p:pic>
        <p:nvPicPr>
          <p:cNvPr id="7" name="Picture 6"/>
          <p:cNvPicPr>
            <a:picLocks noChangeAspect="1"/>
          </p:cNvPicPr>
          <p:nvPr/>
        </p:nvPicPr>
        <p:blipFill>
          <a:blip r:embed="rId3"/>
          <a:stretch>
            <a:fillRect/>
          </a:stretch>
        </p:blipFill>
        <p:spPr>
          <a:xfrm>
            <a:off x="7449363" y="2754350"/>
            <a:ext cx="3700725" cy="1237785"/>
          </a:xfrm>
          <a:prstGeom prst="rect">
            <a:avLst/>
          </a:prstGeom>
        </p:spPr>
      </p:pic>
      <p:cxnSp>
        <p:nvCxnSpPr>
          <p:cNvPr id="9" name="Connector: Elbow 8"/>
          <p:cNvCxnSpPr/>
          <p:nvPr/>
        </p:nvCxnSpPr>
        <p:spPr>
          <a:xfrm rot="10800000">
            <a:off x="3228279" y="3323063"/>
            <a:ext cx="5609063" cy="351264"/>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p:cNvCxnSpPr/>
          <p:nvPr/>
        </p:nvCxnSpPr>
        <p:spPr>
          <a:xfrm rot="10800000" flipV="1">
            <a:off x="2382647" y="4243039"/>
            <a:ext cx="455339" cy="8362"/>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911863" y="4023705"/>
            <a:ext cx="1348446" cy="369332"/>
          </a:xfrm>
          <a:prstGeom prst="rect">
            <a:avLst/>
          </a:prstGeom>
          <a:noFill/>
        </p:spPr>
        <p:txBody>
          <a:bodyPr wrap="none" rtlCol="0">
            <a:spAutoFit/>
          </a:bodyPr>
          <a:lstStyle/>
          <a:p>
            <a:r>
              <a:rPr lang="nl-BE" dirty="0"/>
              <a:t>Output Alias</a:t>
            </a:r>
          </a:p>
        </p:txBody>
      </p:sp>
      <p:cxnSp>
        <p:nvCxnSpPr>
          <p:cNvPr id="15" name="Connector: Elbow 14"/>
          <p:cNvCxnSpPr/>
          <p:nvPr/>
        </p:nvCxnSpPr>
        <p:spPr>
          <a:xfrm rot="10800000" flipV="1">
            <a:off x="2389617" y="4841488"/>
            <a:ext cx="455339" cy="8362"/>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18833" y="4589460"/>
            <a:ext cx="1229824" cy="369332"/>
          </a:xfrm>
          <a:prstGeom prst="rect">
            <a:avLst/>
          </a:prstGeom>
          <a:noFill/>
        </p:spPr>
        <p:txBody>
          <a:bodyPr wrap="none" rtlCol="0">
            <a:spAutoFit/>
          </a:bodyPr>
          <a:lstStyle/>
          <a:p>
            <a:r>
              <a:rPr lang="nl-BE" dirty="0"/>
              <a:t>Input  Alias</a:t>
            </a:r>
          </a:p>
        </p:txBody>
      </p:sp>
      <p:cxnSp>
        <p:nvCxnSpPr>
          <p:cNvPr id="17" name="Connector: Elbow 16"/>
          <p:cNvCxnSpPr/>
          <p:nvPr/>
        </p:nvCxnSpPr>
        <p:spPr>
          <a:xfrm rot="10800000">
            <a:off x="3049861" y="5388182"/>
            <a:ext cx="1271241" cy="446051"/>
          </a:xfrm>
          <a:prstGeom prst="bentConnector3">
            <a:avLst>
              <a:gd name="adj1" fmla="val 88597"/>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01057" y="5611208"/>
            <a:ext cx="5004636" cy="646331"/>
          </a:xfrm>
          <a:prstGeom prst="rect">
            <a:avLst/>
          </a:prstGeom>
          <a:noFill/>
        </p:spPr>
        <p:txBody>
          <a:bodyPr wrap="square" rtlCol="0">
            <a:spAutoFit/>
          </a:bodyPr>
          <a:lstStyle/>
          <a:p>
            <a:r>
              <a:rPr lang="nl-BE" dirty="0" err="1"/>
              <a:t>TumblingWindow</a:t>
            </a:r>
            <a:r>
              <a:rPr lang="nl-BE" dirty="0"/>
              <a:t> events van laatste 5 seconden groeperen</a:t>
            </a:r>
          </a:p>
        </p:txBody>
      </p:sp>
      <p:pic>
        <p:nvPicPr>
          <p:cNvPr id="2050" name="Picture 2" descr="https://i-msdn.sec.s-msft.com/dynimg/IC759295.jpe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449362" y="4075945"/>
            <a:ext cx="2692671" cy="1538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59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43</a:t>
            </a:fld>
            <a:endParaRPr lang="nl-NL" dirty="0"/>
          </a:p>
        </p:txBody>
      </p:sp>
      <p:sp>
        <p:nvSpPr>
          <p:cNvPr id="3" name="Content Placeholder 2"/>
          <p:cNvSpPr>
            <a:spLocks noGrp="1"/>
          </p:cNvSpPr>
          <p:nvPr>
            <p:ph idx="1"/>
          </p:nvPr>
        </p:nvSpPr>
        <p:spPr/>
        <p:txBody>
          <a:bodyPr/>
          <a:lstStyle/>
          <a:p>
            <a:r>
              <a:rPr lang="nl-BE" dirty="0"/>
              <a:t>Controleren of data binnenkomt</a:t>
            </a:r>
          </a:p>
        </p:txBody>
      </p:sp>
      <p:sp>
        <p:nvSpPr>
          <p:cNvPr id="4" name="Title 3"/>
          <p:cNvSpPr>
            <a:spLocks noGrp="1"/>
          </p:cNvSpPr>
          <p:nvPr>
            <p:ph type="title"/>
          </p:nvPr>
        </p:nvSpPr>
        <p:spPr/>
        <p:txBody>
          <a:bodyPr/>
          <a:lstStyle/>
          <a:p>
            <a:r>
              <a:rPr lang="nl-BE" dirty="0"/>
              <a:t>Streaming Analytics</a:t>
            </a:r>
          </a:p>
        </p:txBody>
      </p:sp>
      <p:pic>
        <p:nvPicPr>
          <p:cNvPr id="5" name="Picture 4"/>
          <p:cNvPicPr>
            <a:picLocks noChangeAspect="1"/>
          </p:cNvPicPr>
          <p:nvPr/>
        </p:nvPicPr>
        <p:blipFill>
          <a:blip r:embed="rId2"/>
          <a:stretch>
            <a:fillRect/>
          </a:stretch>
        </p:blipFill>
        <p:spPr>
          <a:xfrm>
            <a:off x="6007476" y="365125"/>
            <a:ext cx="4446791" cy="5908214"/>
          </a:xfrm>
          <a:prstGeom prst="rect">
            <a:avLst/>
          </a:prstGeom>
        </p:spPr>
      </p:pic>
    </p:spTree>
    <p:extLst>
      <p:ext uri="{BB962C8B-B14F-4D97-AF65-F5344CB8AC3E}">
        <p14:creationId xmlns:p14="http://schemas.microsoft.com/office/powerpoint/2010/main" val="1682819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l-BE" dirty="0"/>
              <a:t>Power BI</a:t>
            </a:r>
          </a:p>
        </p:txBody>
      </p:sp>
      <p:sp>
        <p:nvSpPr>
          <p:cNvPr id="8" name="Content Placeholder 7"/>
          <p:cNvSpPr>
            <a:spLocks noGrp="1"/>
          </p:cNvSpPr>
          <p:nvPr>
            <p:ph idx="1"/>
          </p:nvPr>
        </p:nvSpPr>
        <p:spPr/>
        <p:txBody>
          <a:bodyPr/>
          <a:lstStyle/>
          <a:p>
            <a:endParaRPr lang="nl-BE"/>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a:lstStyle/>
          <a:p>
            <a:fld id="{E0AE1164-1BD5-DA4B-AAEA-67FC200A7D83}" type="slidenum">
              <a:rPr lang="nl-NL" smtClean="0"/>
              <a:pPr/>
              <a:t>44</a:t>
            </a:fld>
            <a:endParaRPr lang="nl-NL" dirty="0"/>
          </a:p>
        </p:txBody>
      </p:sp>
    </p:spTree>
    <p:extLst>
      <p:ext uri="{BB962C8B-B14F-4D97-AF65-F5344CB8AC3E}">
        <p14:creationId xmlns:p14="http://schemas.microsoft.com/office/powerpoint/2010/main" val="3214354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45</a:t>
            </a:fld>
            <a:endParaRPr lang="nl-NL" dirty="0"/>
          </a:p>
        </p:txBody>
      </p:sp>
      <p:sp>
        <p:nvSpPr>
          <p:cNvPr id="3" name="Content Placeholder 2"/>
          <p:cNvSpPr>
            <a:spLocks noGrp="1"/>
          </p:cNvSpPr>
          <p:nvPr>
            <p:ph idx="1"/>
          </p:nvPr>
        </p:nvSpPr>
        <p:spPr/>
        <p:txBody>
          <a:bodyPr/>
          <a:lstStyle/>
          <a:p>
            <a:r>
              <a:rPr lang="nl-BE" dirty="0">
                <a:hlinkClick r:id="rId2"/>
              </a:rPr>
              <a:t>https://powerbi.microsoft.com/en-us/</a:t>
            </a:r>
            <a:endParaRPr lang="nl-BE" dirty="0"/>
          </a:p>
          <a:p>
            <a:r>
              <a:rPr lang="nl-BE" dirty="0"/>
              <a:t>Inloggen met </a:t>
            </a:r>
            <a:r>
              <a:rPr lang="nl-BE" dirty="0" err="1"/>
              <a:t>Howest</a:t>
            </a:r>
            <a:r>
              <a:rPr lang="nl-BE" dirty="0"/>
              <a:t> Account</a:t>
            </a:r>
          </a:p>
        </p:txBody>
      </p:sp>
      <p:sp>
        <p:nvSpPr>
          <p:cNvPr id="4" name="Title 3"/>
          <p:cNvSpPr>
            <a:spLocks noGrp="1"/>
          </p:cNvSpPr>
          <p:nvPr>
            <p:ph type="title"/>
          </p:nvPr>
        </p:nvSpPr>
        <p:spPr/>
        <p:txBody>
          <a:bodyPr/>
          <a:lstStyle/>
          <a:p>
            <a:r>
              <a:rPr lang="nl-BE" dirty="0"/>
              <a:t>Power BI</a:t>
            </a:r>
          </a:p>
        </p:txBody>
      </p:sp>
      <p:pic>
        <p:nvPicPr>
          <p:cNvPr id="5" name="Picture 4"/>
          <p:cNvPicPr>
            <a:picLocks noChangeAspect="1"/>
          </p:cNvPicPr>
          <p:nvPr/>
        </p:nvPicPr>
        <p:blipFill>
          <a:blip r:embed="rId3"/>
          <a:stretch>
            <a:fillRect/>
          </a:stretch>
        </p:blipFill>
        <p:spPr>
          <a:xfrm>
            <a:off x="5459805" y="1750115"/>
            <a:ext cx="6540765" cy="4502358"/>
          </a:xfrm>
          <a:prstGeom prst="rect">
            <a:avLst/>
          </a:prstGeom>
        </p:spPr>
      </p:pic>
    </p:spTree>
    <p:extLst>
      <p:ext uri="{BB962C8B-B14F-4D97-AF65-F5344CB8AC3E}">
        <p14:creationId xmlns:p14="http://schemas.microsoft.com/office/powerpoint/2010/main" val="477523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46</a:t>
            </a:fld>
            <a:endParaRPr lang="nl-NL" dirty="0"/>
          </a:p>
        </p:txBody>
      </p:sp>
      <p:sp>
        <p:nvSpPr>
          <p:cNvPr id="3" name="Content Placeholder 2"/>
          <p:cNvSpPr>
            <a:spLocks noGrp="1"/>
          </p:cNvSpPr>
          <p:nvPr>
            <p:ph idx="1"/>
          </p:nvPr>
        </p:nvSpPr>
        <p:spPr/>
        <p:txBody>
          <a:bodyPr/>
          <a:lstStyle/>
          <a:p>
            <a:r>
              <a:rPr lang="nl-BE" dirty="0"/>
              <a:t>Stap 1: Datasets</a:t>
            </a:r>
          </a:p>
          <a:p>
            <a:pPr lvl="1"/>
            <a:r>
              <a:rPr lang="nl-BE" dirty="0"/>
              <a:t>Data afkomstig van Streaming Analytics</a:t>
            </a:r>
          </a:p>
        </p:txBody>
      </p:sp>
      <p:sp>
        <p:nvSpPr>
          <p:cNvPr id="4" name="Title 3"/>
          <p:cNvSpPr>
            <a:spLocks noGrp="1"/>
          </p:cNvSpPr>
          <p:nvPr>
            <p:ph type="title"/>
          </p:nvPr>
        </p:nvSpPr>
        <p:spPr/>
        <p:txBody>
          <a:bodyPr/>
          <a:lstStyle/>
          <a:p>
            <a:r>
              <a:rPr lang="nl-BE" dirty="0"/>
              <a:t>Power BI</a:t>
            </a:r>
          </a:p>
        </p:txBody>
      </p:sp>
      <p:pic>
        <p:nvPicPr>
          <p:cNvPr id="5" name="Picture 4"/>
          <p:cNvPicPr>
            <a:picLocks noChangeAspect="1"/>
          </p:cNvPicPr>
          <p:nvPr/>
        </p:nvPicPr>
        <p:blipFill>
          <a:blip r:embed="rId2"/>
          <a:stretch>
            <a:fillRect/>
          </a:stretch>
        </p:blipFill>
        <p:spPr>
          <a:xfrm>
            <a:off x="5413917" y="1395297"/>
            <a:ext cx="2133600" cy="4457700"/>
          </a:xfrm>
          <a:prstGeom prst="rect">
            <a:avLst/>
          </a:prstGeom>
        </p:spPr>
      </p:pic>
      <p:pic>
        <p:nvPicPr>
          <p:cNvPr id="6" name="Picture 5"/>
          <p:cNvPicPr>
            <a:picLocks noChangeAspect="1"/>
          </p:cNvPicPr>
          <p:nvPr/>
        </p:nvPicPr>
        <p:blipFill>
          <a:blip r:embed="rId3"/>
          <a:stretch>
            <a:fillRect/>
          </a:stretch>
        </p:blipFill>
        <p:spPr>
          <a:xfrm>
            <a:off x="9048080" y="1162679"/>
            <a:ext cx="2210297" cy="4922935"/>
          </a:xfrm>
          <a:prstGeom prst="rect">
            <a:avLst/>
          </a:prstGeom>
        </p:spPr>
      </p:pic>
      <p:sp>
        <p:nvSpPr>
          <p:cNvPr id="7" name="Arrow: Right 6"/>
          <p:cNvSpPr/>
          <p:nvPr/>
        </p:nvSpPr>
        <p:spPr>
          <a:xfrm rot="9079571">
            <a:off x="6883191" y="4566541"/>
            <a:ext cx="2324429" cy="463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78723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47</a:t>
            </a:fld>
            <a:endParaRPr lang="nl-NL" dirty="0"/>
          </a:p>
        </p:txBody>
      </p:sp>
      <p:sp>
        <p:nvSpPr>
          <p:cNvPr id="3" name="Content Placeholder 2"/>
          <p:cNvSpPr>
            <a:spLocks noGrp="1"/>
          </p:cNvSpPr>
          <p:nvPr>
            <p:ph idx="1"/>
          </p:nvPr>
        </p:nvSpPr>
        <p:spPr/>
        <p:txBody>
          <a:bodyPr/>
          <a:lstStyle/>
          <a:p>
            <a:r>
              <a:rPr lang="nl-BE" dirty="0"/>
              <a:t>Stap 2: Kies een grafiek en selecteer de velden</a:t>
            </a:r>
          </a:p>
          <a:p>
            <a:r>
              <a:rPr lang="nl-BE" dirty="0"/>
              <a:t>Save (rechts boven) </a:t>
            </a:r>
          </a:p>
          <a:p>
            <a:r>
              <a:rPr lang="nl-BE" dirty="0"/>
              <a:t>Kies Pin rechts</a:t>
            </a:r>
          </a:p>
          <a:p>
            <a:endParaRPr lang="nl-BE" dirty="0"/>
          </a:p>
          <a:p>
            <a:endParaRPr lang="nl-BE" dirty="0"/>
          </a:p>
          <a:p>
            <a:endParaRPr lang="nl-BE" dirty="0"/>
          </a:p>
          <a:p>
            <a:r>
              <a:rPr lang="nl-BE" dirty="0"/>
              <a:t>Dashboard</a:t>
            </a:r>
          </a:p>
          <a:p>
            <a:endParaRPr lang="nl-BE" dirty="0"/>
          </a:p>
        </p:txBody>
      </p:sp>
      <p:sp>
        <p:nvSpPr>
          <p:cNvPr id="4" name="Title 3"/>
          <p:cNvSpPr>
            <a:spLocks noGrp="1"/>
          </p:cNvSpPr>
          <p:nvPr>
            <p:ph type="title"/>
          </p:nvPr>
        </p:nvSpPr>
        <p:spPr/>
        <p:txBody>
          <a:bodyPr/>
          <a:lstStyle/>
          <a:p>
            <a:r>
              <a:rPr lang="nl-BE" dirty="0"/>
              <a:t>Power BI</a:t>
            </a:r>
          </a:p>
        </p:txBody>
      </p:sp>
      <p:pic>
        <p:nvPicPr>
          <p:cNvPr id="5" name="Picture 4"/>
          <p:cNvPicPr>
            <a:picLocks noChangeAspect="1"/>
          </p:cNvPicPr>
          <p:nvPr/>
        </p:nvPicPr>
        <p:blipFill>
          <a:blip r:embed="rId2"/>
          <a:stretch>
            <a:fillRect/>
          </a:stretch>
        </p:blipFill>
        <p:spPr>
          <a:xfrm>
            <a:off x="5499410" y="2248723"/>
            <a:ext cx="5854390" cy="3928240"/>
          </a:xfrm>
          <a:prstGeom prst="rect">
            <a:avLst/>
          </a:prstGeom>
        </p:spPr>
      </p:pic>
      <p:pic>
        <p:nvPicPr>
          <p:cNvPr id="6" name="Picture 5"/>
          <p:cNvPicPr>
            <a:picLocks noChangeAspect="1"/>
          </p:cNvPicPr>
          <p:nvPr/>
        </p:nvPicPr>
        <p:blipFill>
          <a:blip r:embed="rId3"/>
          <a:stretch>
            <a:fillRect/>
          </a:stretch>
        </p:blipFill>
        <p:spPr>
          <a:xfrm>
            <a:off x="3485337" y="2248723"/>
            <a:ext cx="638175" cy="304800"/>
          </a:xfrm>
          <a:prstGeom prst="rect">
            <a:avLst/>
          </a:prstGeom>
        </p:spPr>
      </p:pic>
      <p:pic>
        <p:nvPicPr>
          <p:cNvPr id="7" name="Picture 6"/>
          <p:cNvPicPr>
            <a:picLocks noChangeAspect="1"/>
          </p:cNvPicPr>
          <p:nvPr/>
        </p:nvPicPr>
        <p:blipFill>
          <a:blip r:embed="rId4"/>
          <a:stretch>
            <a:fillRect/>
          </a:stretch>
        </p:blipFill>
        <p:spPr>
          <a:xfrm>
            <a:off x="3057989" y="2632037"/>
            <a:ext cx="2244415" cy="1122208"/>
          </a:xfrm>
          <a:prstGeom prst="rect">
            <a:avLst/>
          </a:prstGeom>
        </p:spPr>
      </p:pic>
      <p:pic>
        <p:nvPicPr>
          <p:cNvPr id="8" name="Picture 7"/>
          <p:cNvPicPr>
            <a:picLocks noChangeAspect="1"/>
          </p:cNvPicPr>
          <p:nvPr/>
        </p:nvPicPr>
        <p:blipFill>
          <a:blip r:embed="rId5"/>
          <a:stretch>
            <a:fillRect/>
          </a:stretch>
        </p:blipFill>
        <p:spPr>
          <a:xfrm>
            <a:off x="1097116" y="4501444"/>
            <a:ext cx="3608699" cy="1619880"/>
          </a:xfrm>
          <a:prstGeom prst="rect">
            <a:avLst/>
          </a:prstGeom>
        </p:spPr>
      </p:pic>
    </p:spTree>
    <p:extLst>
      <p:ext uri="{BB962C8B-B14F-4D97-AF65-F5344CB8AC3E}">
        <p14:creationId xmlns:p14="http://schemas.microsoft.com/office/powerpoint/2010/main" val="879811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0AE1164-1BD5-DA4B-AAEA-67FC200A7D83}" type="slidenum">
              <a:rPr lang="nl-NL" smtClean="0"/>
              <a:pPr/>
              <a:t>48</a:t>
            </a:fld>
            <a:endParaRPr lang="nl-NL" dirty="0"/>
          </a:p>
        </p:txBody>
      </p:sp>
      <p:sp>
        <p:nvSpPr>
          <p:cNvPr id="4" name="Title 3"/>
          <p:cNvSpPr>
            <a:spLocks noGrp="1"/>
          </p:cNvSpPr>
          <p:nvPr>
            <p:ph type="title"/>
          </p:nvPr>
        </p:nvSpPr>
        <p:spPr/>
        <p:txBody>
          <a:bodyPr/>
          <a:lstStyle/>
          <a:p>
            <a:r>
              <a:rPr lang="nl-BE" dirty="0"/>
              <a:t>Power BI</a:t>
            </a:r>
          </a:p>
        </p:txBody>
      </p:sp>
      <p:pic>
        <p:nvPicPr>
          <p:cNvPr id="5" name="Picture 4"/>
          <p:cNvPicPr>
            <a:picLocks noChangeAspect="1"/>
          </p:cNvPicPr>
          <p:nvPr/>
        </p:nvPicPr>
        <p:blipFill>
          <a:blip r:embed="rId2"/>
          <a:stretch>
            <a:fillRect/>
          </a:stretch>
        </p:blipFill>
        <p:spPr>
          <a:xfrm>
            <a:off x="3125481" y="798941"/>
            <a:ext cx="5288116" cy="1899451"/>
          </a:xfrm>
          <a:prstGeom prst="rect">
            <a:avLst/>
          </a:prstGeom>
        </p:spPr>
      </p:pic>
      <p:pic>
        <p:nvPicPr>
          <p:cNvPr id="7" name="Picture 6"/>
          <p:cNvPicPr>
            <a:picLocks noChangeAspect="1"/>
          </p:cNvPicPr>
          <p:nvPr/>
        </p:nvPicPr>
        <p:blipFill>
          <a:blip r:embed="rId3"/>
          <a:stretch>
            <a:fillRect/>
          </a:stretch>
        </p:blipFill>
        <p:spPr>
          <a:xfrm>
            <a:off x="3161835" y="2808820"/>
            <a:ext cx="5073341" cy="1401845"/>
          </a:xfrm>
          <a:prstGeom prst="rect">
            <a:avLst/>
          </a:prstGeom>
        </p:spPr>
      </p:pic>
      <p:pic>
        <p:nvPicPr>
          <p:cNvPr id="8" name="Picture 7"/>
          <p:cNvPicPr>
            <a:picLocks noChangeAspect="1"/>
          </p:cNvPicPr>
          <p:nvPr/>
        </p:nvPicPr>
        <p:blipFill>
          <a:blip r:embed="rId4"/>
          <a:stretch>
            <a:fillRect/>
          </a:stretch>
        </p:blipFill>
        <p:spPr>
          <a:xfrm>
            <a:off x="3204000" y="4365991"/>
            <a:ext cx="3269283" cy="1622639"/>
          </a:xfrm>
          <a:prstGeom prst="rect">
            <a:avLst/>
          </a:prstGeom>
        </p:spPr>
      </p:pic>
    </p:spTree>
    <p:extLst>
      <p:ext uri="{BB962C8B-B14F-4D97-AF65-F5344CB8AC3E}">
        <p14:creationId xmlns:p14="http://schemas.microsoft.com/office/powerpoint/2010/main" val="2027890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49</a:t>
            </a:fld>
            <a:endParaRPr lang="nl-NL" dirty="0"/>
          </a:p>
        </p:txBody>
      </p:sp>
      <p:sp>
        <p:nvSpPr>
          <p:cNvPr id="4" name="Titel 3"/>
          <p:cNvSpPr>
            <a:spLocks noGrp="1"/>
          </p:cNvSpPr>
          <p:nvPr>
            <p:ph type="title"/>
          </p:nvPr>
        </p:nvSpPr>
        <p:spPr/>
        <p:txBody>
          <a:bodyPr/>
          <a:lstStyle/>
          <a:p>
            <a:r>
              <a:rPr lang="nl-BE" dirty="0"/>
              <a:t>Opdracht : simulator</a:t>
            </a:r>
            <a:endParaRPr lang="nl-NL" dirty="0"/>
          </a:p>
        </p:txBody>
      </p:sp>
      <p:sp>
        <p:nvSpPr>
          <p:cNvPr id="6" name="Tijdelijke aanduiding voor inhoud 5"/>
          <p:cNvSpPr>
            <a:spLocks noGrp="1"/>
          </p:cNvSpPr>
          <p:nvPr>
            <p:ph idx="1"/>
          </p:nvPr>
        </p:nvSpPr>
        <p:spPr/>
        <p:txBody>
          <a:bodyPr>
            <a:normAutofit fontScale="92500" lnSpcReduction="10000"/>
          </a:bodyPr>
          <a:lstStyle/>
          <a:p>
            <a:pPr lvl="0"/>
            <a:r>
              <a:rPr lang="nl-NL" sz="2400" dirty="0"/>
              <a:t>Lees en gebruik de bijhorende uitleg in de helpfile van de </a:t>
            </a:r>
            <a:r>
              <a:rPr lang="nl-NL" sz="2400" dirty="0" err="1"/>
              <a:t>kepserver.Vergeet</a:t>
            </a:r>
            <a:r>
              <a:rPr lang="nl-NL" sz="2400" dirty="0"/>
              <a:t> zeker de “simulator driver help”  niet te gebruiken .Vooral het hoofdstukje “</a:t>
            </a:r>
            <a:r>
              <a:rPr lang="nl-NL" sz="2400" dirty="0" err="1"/>
              <a:t>simulation</a:t>
            </a:r>
            <a:r>
              <a:rPr lang="nl-NL" sz="2400" dirty="0"/>
              <a:t> </a:t>
            </a:r>
            <a:r>
              <a:rPr lang="nl-NL" sz="2400" dirty="0" err="1"/>
              <a:t>functions</a:t>
            </a:r>
            <a:r>
              <a:rPr lang="nl-NL" sz="2400" dirty="0"/>
              <a:t>” zal je interessant vinden. Maak de volgende serverconfiguratie:</a:t>
            </a:r>
          </a:p>
          <a:p>
            <a:pPr lvl="1"/>
            <a:r>
              <a:rPr lang="nl-NL" dirty="0"/>
              <a:t>Maak een nieuw </a:t>
            </a:r>
            <a:r>
              <a:rPr lang="nl-NL" dirty="0" err="1"/>
              <a:t>channel</a:t>
            </a:r>
            <a:r>
              <a:rPr lang="nl-NL" dirty="0"/>
              <a:t> met uw </a:t>
            </a:r>
            <a:r>
              <a:rPr lang="nl-NL" dirty="0" err="1"/>
              <a:t>voornaam_Kanaal</a:t>
            </a:r>
            <a:r>
              <a:rPr lang="nl-NL" dirty="0"/>
              <a:t> als naam. Met dit kanaal willen we de data gaan simuleren. We maken geen verbinding met een PLC. </a:t>
            </a:r>
          </a:p>
          <a:p>
            <a:pPr lvl="1"/>
            <a:r>
              <a:rPr lang="nl-NL" dirty="0"/>
              <a:t>Maak een Device met uw </a:t>
            </a:r>
            <a:r>
              <a:rPr lang="nl-NL" dirty="0" err="1"/>
              <a:t>voornaam_Device</a:t>
            </a:r>
            <a:r>
              <a:rPr lang="nl-NL" dirty="0"/>
              <a:t> als naam.</a:t>
            </a:r>
          </a:p>
          <a:p>
            <a:pPr lvl="1"/>
            <a:r>
              <a:rPr lang="nl-NL" dirty="0"/>
              <a:t>Maak een Tag-Group, met uw </a:t>
            </a:r>
            <a:r>
              <a:rPr lang="nl-NL" dirty="0" err="1"/>
              <a:t>voornaam_Groep</a:t>
            </a:r>
            <a:r>
              <a:rPr lang="nl-NL" dirty="0"/>
              <a:t> als naam. Hierin maakt u de volgende tags:</a:t>
            </a:r>
          </a:p>
          <a:p>
            <a:pPr lvl="1"/>
            <a:r>
              <a:rPr lang="nl-NL" dirty="0"/>
              <a:t>Maak een Tag met: </a:t>
            </a:r>
            <a:r>
              <a:rPr lang="nl-NL" dirty="0" err="1"/>
              <a:t>Mijn_Ramp</a:t>
            </a:r>
            <a:r>
              <a:rPr lang="nl-NL" dirty="0"/>
              <a:t> als naam, er wordt data gegenereerd in de vorm van een zaagtand(ramp). De minimumwaarde is 14, en maximumwaarde is 3500. Elke 200Msecs wordt de waarde 20 eenheden groter. Vergeet niet dat de gesimuleerde waardes enkel gelezen kunnen worden. Met de Quick cliënt kun je het resultaat bewonderen.</a:t>
            </a:r>
          </a:p>
          <a:p>
            <a:pPr lvl="1"/>
            <a:r>
              <a:rPr lang="nl-NL" dirty="0"/>
              <a:t>Maak een Tag met: </a:t>
            </a:r>
            <a:r>
              <a:rPr lang="nl-NL" dirty="0" err="1"/>
              <a:t>Mijn_Sinus</a:t>
            </a:r>
            <a:r>
              <a:rPr lang="nl-NL" dirty="0"/>
              <a:t> als naam, er wordt data gegenereerd in de vorm van een sinus. Elke 20msecs wordt de waarde van de gegenereerde sinusoïde aangepast. Het minimum is -100, en het maximum is +100. De frequentie is 0,1 Hertz  (periode van 10 sec).</a:t>
            </a:r>
          </a:p>
          <a:p>
            <a:pPr lvl="1"/>
            <a:r>
              <a:rPr lang="nl-NL" dirty="0"/>
              <a:t>Om te laten zien dat ook tekst kan gegenereerd worden door een </a:t>
            </a:r>
            <a:r>
              <a:rPr lang="nl-NL" dirty="0" err="1"/>
              <a:t>opc</a:t>
            </a:r>
            <a:r>
              <a:rPr lang="nl-NL" dirty="0"/>
              <a:t> server, maken we nog een tag die de woordjes “I </a:t>
            </a:r>
            <a:r>
              <a:rPr lang="nl-NL" dirty="0" err="1"/>
              <a:t>am</a:t>
            </a:r>
            <a:r>
              <a:rPr lang="nl-NL" dirty="0"/>
              <a:t> </a:t>
            </a:r>
            <a:r>
              <a:rPr lang="nl-NL" dirty="0" err="1"/>
              <a:t>the</a:t>
            </a:r>
            <a:r>
              <a:rPr lang="nl-NL" dirty="0"/>
              <a:t> best” laat zien. Elk woord blijft 350msec zichtbaar.</a:t>
            </a:r>
          </a:p>
          <a:p>
            <a:pPr lvl="1"/>
            <a:r>
              <a:rPr lang="nl-NL" dirty="0"/>
              <a:t>Sla de serverconfiguratie op.</a:t>
            </a:r>
          </a:p>
          <a:p>
            <a:endParaRPr lang="nl-NL" dirty="0"/>
          </a:p>
        </p:txBody>
      </p:sp>
    </p:spTree>
    <p:extLst>
      <p:ext uri="{BB962C8B-B14F-4D97-AF65-F5344CB8AC3E}">
        <p14:creationId xmlns:p14="http://schemas.microsoft.com/office/powerpoint/2010/main" val="1874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5</a:t>
            </a:fld>
            <a:endParaRPr lang="nl-NL" dirty="0"/>
          </a:p>
        </p:txBody>
      </p:sp>
      <p:sp>
        <p:nvSpPr>
          <p:cNvPr id="3" name="Tijdelijke aanduiding voor inhoud 2"/>
          <p:cNvSpPr>
            <a:spLocks noGrp="1"/>
          </p:cNvSpPr>
          <p:nvPr>
            <p:ph idx="1"/>
          </p:nvPr>
        </p:nvSpPr>
        <p:spPr/>
        <p:txBody>
          <a:bodyPr/>
          <a:lstStyle/>
          <a:p>
            <a:r>
              <a:rPr lang="nl-BE" dirty="0"/>
              <a:t>Weerstation</a:t>
            </a:r>
          </a:p>
          <a:p>
            <a:r>
              <a:rPr lang="nl-BE" dirty="0"/>
              <a:t>CO2 meter</a:t>
            </a:r>
          </a:p>
          <a:p>
            <a:r>
              <a:rPr lang="nl-BE" dirty="0"/>
              <a:t>Energiemeter</a:t>
            </a:r>
          </a:p>
          <a:p>
            <a:r>
              <a:rPr lang="nl-BE" dirty="0"/>
              <a:t>Thermostaat</a:t>
            </a:r>
          </a:p>
          <a:p>
            <a:r>
              <a:rPr lang="nl-BE" dirty="0"/>
              <a:t>Bewegingsmelder</a:t>
            </a:r>
            <a:endParaRPr lang="nl-NL" dirty="0"/>
          </a:p>
        </p:txBody>
      </p:sp>
      <p:sp>
        <p:nvSpPr>
          <p:cNvPr id="4" name="Titel 3"/>
          <p:cNvSpPr>
            <a:spLocks noGrp="1"/>
          </p:cNvSpPr>
          <p:nvPr>
            <p:ph type="title"/>
          </p:nvPr>
        </p:nvSpPr>
        <p:spPr/>
        <p:txBody>
          <a:bodyPr/>
          <a:lstStyle/>
          <a:p>
            <a:r>
              <a:rPr lang="nl-BE" dirty="0"/>
              <a:t>2) Alternatieve </a:t>
            </a:r>
            <a:r>
              <a:rPr lang="nl-BE" dirty="0" err="1"/>
              <a:t>sensornodes</a:t>
            </a:r>
            <a:r>
              <a:rPr lang="nl-BE" dirty="0"/>
              <a:t> : KNX </a:t>
            </a:r>
            <a:br>
              <a:rPr lang="nl-BE" dirty="0"/>
            </a:br>
            <a:r>
              <a:rPr lang="nl-BE" dirty="0" err="1"/>
              <a:t>Domotica</a:t>
            </a:r>
            <a:endParaRPr lang="nl-NL" dirty="0"/>
          </a:p>
        </p:txBody>
      </p:sp>
      <p:pic>
        <p:nvPicPr>
          <p:cNvPr id="5" name="Content Placeholder 4"/>
          <p:cNvPicPr>
            <a:picLocks noChangeAspect="1"/>
          </p:cNvPicPr>
          <p:nvPr/>
        </p:nvPicPr>
        <p:blipFill>
          <a:blip r:embed="rId2"/>
          <a:stretch>
            <a:fillRect/>
          </a:stretch>
        </p:blipFill>
        <p:spPr>
          <a:xfrm>
            <a:off x="5971993" y="798200"/>
            <a:ext cx="4741569" cy="2410630"/>
          </a:xfrm>
          <a:prstGeom prst="rect">
            <a:avLst/>
          </a:prstGeom>
        </p:spPr>
      </p:pic>
      <p:pic>
        <p:nvPicPr>
          <p:cNvPr id="6" name="Afbeelding 1"/>
          <p:cNvPicPr/>
          <p:nvPr/>
        </p:nvPicPr>
        <p:blipFill>
          <a:blip r:embed="rId3">
            <a:extLst>
              <a:ext uri="{28A0092B-C50C-407E-A947-70E740481C1C}">
                <a14:useLocalDpi xmlns:a14="http://schemas.microsoft.com/office/drawing/2010/main" val="0"/>
              </a:ext>
            </a:extLst>
          </a:blip>
          <a:srcRect/>
          <a:stretch>
            <a:fillRect/>
          </a:stretch>
        </p:blipFill>
        <p:spPr bwMode="auto">
          <a:xfrm>
            <a:off x="765933" y="4214520"/>
            <a:ext cx="3020060" cy="1572260"/>
          </a:xfrm>
          <a:prstGeom prst="rect">
            <a:avLst/>
          </a:prstGeom>
          <a:noFill/>
          <a:ln>
            <a:noFill/>
          </a:ln>
        </p:spPr>
      </p:pic>
      <p:pic>
        <p:nvPicPr>
          <p:cNvPr id="7" name="Afbeelding 1"/>
          <p:cNvPicPr/>
          <p:nvPr/>
        </p:nvPicPr>
        <p:blipFill>
          <a:blip r:embed="rId4">
            <a:extLst>
              <a:ext uri="{28A0092B-C50C-407E-A947-70E740481C1C}">
                <a14:useLocalDpi xmlns:a14="http://schemas.microsoft.com/office/drawing/2010/main" val="0"/>
              </a:ext>
            </a:extLst>
          </a:blip>
          <a:srcRect/>
          <a:stretch>
            <a:fillRect/>
          </a:stretch>
        </p:blipFill>
        <p:spPr bwMode="auto">
          <a:xfrm>
            <a:off x="5120322" y="3722616"/>
            <a:ext cx="1951355" cy="1940560"/>
          </a:xfrm>
          <a:prstGeom prst="rect">
            <a:avLst/>
          </a:prstGeom>
          <a:noFill/>
          <a:ln>
            <a:noFill/>
          </a:ln>
        </p:spPr>
      </p:pic>
      <p:pic>
        <p:nvPicPr>
          <p:cNvPr id="8" name="Afbeelding 3"/>
          <p:cNvPicPr/>
          <p:nvPr/>
        </p:nvPicPr>
        <p:blipFill>
          <a:blip r:embed="rId5">
            <a:extLst>
              <a:ext uri="{28A0092B-C50C-407E-A947-70E740481C1C}">
                <a14:useLocalDpi xmlns:a14="http://schemas.microsoft.com/office/drawing/2010/main" val="0"/>
              </a:ext>
            </a:extLst>
          </a:blip>
          <a:srcRect/>
          <a:stretch>
            <a:fillRect/>
          </a:stretch>
        </p:blipFill>
        <p:spPr bwMode="auto">
          <a:xfrm>
            <a:off x="8539195" y="3717219"/>
            <a:ext cx="1817370" cy="1951355"/>
          </a:xfrm>
          <a:prstGeom prst="rect">
            <a:avLst/>
          </a:prstGeom>
          <a:noFill/>
          <a:ln>
            <a:noFill/>
          </a:ln>
        </p:spPr>
      </p:pic>
    </p:spTree>
    <p:extLst>
      <p:ext uri="{BB962C8B-B14F-4D97-AF65-F5344CB8AC3E}">
        <p14:creationId xmlns:p14="http://schemas.microsoft.com/office/powerpoint/2010/main" val="172851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50</a:t>
            </a:fld>
            <a:endParaRPr lang="nl-NL" dirty="0"/>
          </a:p>
        </p:txBody>
      </p:sp>
      <p:sp>
        <p:nvSpPr>
          <p:cNvPr id="3" name="Tijdelijke aanduiding voor inhoud 2"/>
          <p:cNvSpPr>
            <a:spLocks noGrp="1"/>
          </p:cNvSpPr>
          <p:nvPr>
            <p:ph idx="1"/>
          </p:nvPr>
        </p:nvSpPr>
        <p:spPr/>
        <p:txBody>
          <a:bodyPr/>
          <a:lstStyle/>
          <a:p>
            <a:endParaRPr lang="nl-NL"/>
          </a:p>
        </p:txBody>
      </p:sp>
      <p:sp>
        <p:nvSpPr>
          <p:cNvPr id="4" name="Titel 3"/>
          <p:cNvSpPr>
            <a:spLocks noGrp="1"/>
          </p:cNvSpPr>
          <p:nvPr>
            <p:ph type="title"/>
          </p:nvPr>
        </p:nvSpPr>
        <p:spPr/>
        <p:txBody>
          <a:bodyPr/>
          <a:lstStyle/>
          <a:p>
            <a:r>
              <a:rPr lang="nl-BE" dirty="0"/>
              <a:t>Eigen OPC Client =&gt; QuickOOPC.net</a:t>
            </a:r>
            <a:endParaRPr lang="nl-NL" dirty="0"/>
          </a:p>
        </p:txBody>
      </p:sp>
      <p:pic>
        <p:nvPicPr>
          <p:cNvPr id="6" name="Afbeelding 5"/>
          <p:cNvPicPr>
            <a:picLocks noChangeAspect="1"/>
          </p:cNvPicPr>
          <p:nvPr/>
        </p:nvPicPr>
        <p:blipFill>
          <a:blip r:embed="rId2"/>
          <a:stretch>
            <a:fillRect/>
          </a:stretch>
        </p:blipFill>
        <p:spPr>
          <a:xfrm>
            <a:off x="838200" y="910742"/>
            <a:ext cx="6661376" cy="5266221"/>
          </a:xfrm>
          <a:prstGeom prst="rect">
            <a:avLst/>
          </a:prstGeom>
        </p:spPr>
      </p:pic>
    </p:spTree>
    <p:extLst>
      <p:ext uri="{BB962C8B-B14F-4D97-AF65-F5344CB8AC3E}">
        <p14:creationId xmlns:p14="http://schemas.microsoft.com/office/powerpoint/2010/main" val="3764350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51</a:t>
            </a:fld>
            <a:endParaRPr lang="nl-NL" dirty="0"/>
          </a:p>
        </p:txBody>
      </p:sp>
      <p:sp>
        <p:nvSpPr>
          <p:cNvPr id="3" name="Tijdelijke aanduiding voor inhoud 2"/>
          <p:cNvSpPr>
            <a:spLocks noGrp="1"/>
          </p:cNvSpPr>
          <p:nvPr>
            <p:ph idx="1"/>
          </p:nvPr>
        </p:nvSpPr>
        <p:spPr/>
        <p:txBody>
          <a:bodyPr/>
          <a:lstStyle/>
          <a:p>
            <a:endParaRPr lang="nl-NL" dirty="0"/>
          </a:p>
        </p:txBody>
      </p:sp>
      <p:sp>
        <p:nvSpPr>
          <p:cNvPr id="4" name="Titel 3"/>
          <p:cNvSpPr>
            <a:spLocks noGrp="1"/>
          </p:cNvSpPr>
          <p:nvPr>
            <p:ph type="title"/>
          </p:nvPr>
        </p:nvSpPr>
        <p:spPr/>
        <p:txBody>
          <a:bodyPr/>
          <a:lstStyle/>
          <a:p>
            <a:r>
              <a:rPr lang="nl-BE" dirty="0"/>
              <a:t>Referenties</a:t>
            </a:r>
            <a:endParaRPr lang="nl-NL" dirty="0"/>
          </a:p>
        </p:txBody>
      </p:sp>
      <p:pic>
        <p:nvPicPr>
          <p:cNvPr id="5" name="Afbeelding 4"/>
          <p:cNvPicPr>
            <a:picLocks noChangeAspect="1"/>
          </p:cNvPicPr>
          <p:nvPr/>
        </p:nvPicPr>
        <p:blipFill>
          <a:blip r:embed="rId2"/>
          <a:stretch>
            <a:fillRect/>
          </a:stretch>
        </p:blipFill>
        <p:spPr>
          <a:xfrm>
            <a:off x="3200400" y="365125"/>
            <a:ext cx="7943536" cy="5487710"/>
          </a:xfrm>
          <a:prstGeom prst="rect">
            <a:avLst/>
          </a:prstGeom>
        </p:spPr>
      </p:pic>
    </p:spTree>
    <p:extLst>
      <p:ext uri="{BB962C8B-B14F-4D97-AF65-F5344CB8AC3E}">
        <p14:creationId xmlns:p14="http://schemas.microsoft.com/office/powerpoint/2010/main" val="687148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52</a:t>
            </a:fld>
            <a:endParaRPr lang="nl-NL" dirty="0"/>
          </a:p>
        </p:txBody>
      </p:sp>
      <p:pic>
        <p:nvPicPr>
          <p:cNvPr id="5" name="Tijdelijke aanduiding voor inhoud 4"/>
          <p:cNvPicPr>
            <a:picLocks noGrp="1" noChangeAspect="1"/>
          </p:cNvPicPr>
          <p:nvPr>
            <p:ph idx="1"/>
          </p:nvPr>
        </p:nvPicPr>
        <p:blipFill>
          <a:blip r:embed="rId2"/>
          <a:stretch>
            <a:fillRect/>
          </a:stretch>
        </p:blipFill>
        <p:spPr>
          <a:xfrm>
            <a:off x="278346" y="176439"/>
            <a:ext cx="7689997" cy="5751766"/>
          </a:xfrm>
          <a:prstGeom prst="rect">
            <a:avLst/>
          </a:prstGeom>
        </p:spPr>
      </p:pic>
      <p:sp>
        <p:nvSpPr>
          <p:cNvPr id="4" name="Titel 3"/>
          <p:cNvSpPr>
            <a:spLocks noGrp="1"/>
          </p:cNvSpPr>
          <p:nvPr>
            <p:ph type="title"/>
          </p:nvPr>
        </p:nvSpPr>
        <p:spPr/>
        <p:txBody>
          <a:bodyPr/>
          <a:lstStyle/>
          <a:p>
            <a:endParaRPr lang="nl-NL"/>
          </a:p>
        </p:txBody>
      </p:sp>
    </p:spTree>
    <p:extLst>
      <p:ext uri="{BB962C8B-B14F-4D97-AF65-F5344CB8AC3E}">
        <p14:creationId xmlns:p14="http://schemas.microsoft.com/office/powerpoint/2010/main" val="2372689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53</a:t>
            </a:fld>
            <a:endParaRPr lang="nl-NL" dirty="0"/>
          </a:p>
        </p:txBody>
      </p:sp>
      <p:sp>
        <p:nvSpPr>
          <p:cNvPr id="3" name="Tijdelijke aanduiding voor inhoud 2"/>
          <p:cNvSpPr>
            <a:spLocks noGrp="1"/>
          </p:cNvSpPr>
          <p:nvPr>
            <p:ph idx="1"/>
          </p:nvPr>
        </p:nvSpPr>
        <p:spPr/>
        <p:txBody>
          <a:bodyPr/>
          <a:lstStyle/>
          <a:p>
            <a:endParaRPr lang="nl-NL"/>
          </a:p>
        </p:txBody>
      </p:sp>
      <p:sp>
        <p:nvSpPr>
          <p:cNvPr id="4" name="Titel 3"/>
          <p:cNvSpPr>
            <a:spLocks noGrp="1"/>
          </p:cNvSpPr>
          <p:nvPr>
            <p:ph type="title"/>
          </p:nvPr>
        </p:nvSpPr>
        <p:spPr/>
        <p:txBody>
          <a:bodyPr/>
          <a:lstStyle/>
          <a:p>
            <a:endParaRPr lang="nl-NL"/>
          </a:p>
        </p:txBody>
      </p:sp>
      <p:pic>
        <p:nvPicPr>
          <p:cNvPr id="5" name="Afbeelding 4"/>
          <p:cNvPicPr>
            <a:picLocks noChangeAspect="1"/>
          </p:cNvPicPr>
          <p:nvPr/>
        </p:nvPicPr>
        <p:blipFill>
          <a:blip r:embed="rId2"/>
          <a:stretch>
            <a:fillRect/>
          </a:stretch>
        </p:blipFill>
        <p:spPr>
          <a:xfrm>
            <a:off x="667797" y="365125"/>
            <a:ext cx="7333203" cy="5629469"/>
          </a:xfrm>
          <a:prstGeom prst="rect">
            <a:avLst/>
          </a:prstGeom>
        </p:spPr>
      </p:pic>
    </p:spTree>
    <p:extLst>
      <p:ext uri="{BB962C8B-B14F-4D97-AF65-F5344CB8AC3E}">
        <p14:creationId xmlns:p14="http://schemas.microsoft.com/office/powerpoint/2010/main" val="3508552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6</a:t>
            </a:fld>
            <a:endParaRPr lang="nl-NL" dirty="0"/>
          </a:p>
        </p:txBody>
      </p:sp>
      <p:sp>
        <p:nvSpPr>
          <p:cNvPr id="3" name="Tijdelijke aanduiding voor inhoud 2"/>
          <p:cNvSpPr>
            <a:spLocks noGrp="1"/>
          </p:cNvSpPr>
          <p:nvPr>
            <p:ph idx="1"/>
          </p:nvPr>
        </p:nvSpPr>
        <p:spPr/>
        <p:txBody>
          <a:bodyPr/>
          <a:lstStyle/>
          <a:p>
            <a:endParaRPr lang="nl-NL" dirty="0"/>
          </a:p>
        </p:txBody>
      </p:sp>
      <p:sp>
        <p:nvSpPr>
          <p:cNvPr id="4" name="Titel 3"/>
          <p:cNvSpPr>
            <a:spLocks noGrp="1"/>
          </p:cNvSpPr>
          <p:nvPr>
            <p:ph type="title"/>
          </p:nvPr>
        </p:nvSpPr>
        <p:spPr>
          <a:xfrm>
            <a:off x="838200" y="410367"/>
            <a:ext cx="10515600" cy="1325563"/>
          </a:xfrm>
        </p:spPr>
        <p:txBody>
          <a:bodyPr/>
          <a:lstStyle/>
          <a:p>
            <a:r>
              <a:rPr lang="nl-BE" dirty="0"/>
              <a:t>3) Industriële gegevens =&gt; via </a:t>
            </a:r>
            <a:r>
              <a:rPr lang="nl-BE" dirty="0" err="1"/>
              <a:t>opc</a:t>
            </a:r>
            <a:endParaRPr lang="nl-NL" dirty="0"/>
          </a:p>
        </p:txBody>
      </p:sp>
      <p:pic>
        <p:nvPicPr>
          <p:cNvPr id="1026" name="Picture 2" descr="Afbeeldingsresultaat voor opc pl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358" y="1073147"/>
            <a:ext cx="6031375" cy="4896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14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7</a:t>
            </a:fld>
            <a:endParaRPr lang="nl-NL" dirty="0"/>
          </a:p>
        </p:txBody>
      </p:sp>
      <p:sp>
        <p:nvSpPr>
          <p:cNvPr id="3" name="Tijdelijke aanduiding voor inhoud 2"/>
          <p:cNvSpPr>
            <a:spLocks noGrp="1"/>
          </p:cNvSpPr>
          <p:nvPr>
            <p:ph idx="1"/>
          </p:nvPr>
        </p:nvSpPr>
        <p:spPr/>
        <p:txBody>
          <a:bodyPr/>
          <a:lstStyle/>
          <a:p>
            <a:r>
              <a:rPr lang="nl-BE" dirty="0"/>
              <a:t>Device </a:t>
            </a:r>
            <a:r>
              <a:rPr lang="nl-BE" dirty="0">
                <a:sym typeface="Wingdings" panose="05000000000000000000" pitchFamily="2" charset="2"/>
              </a:rPr>
              <a:t> Cloud </a:t>
            </a:r>
          </a:p>
          <a:p>
            <a:r>
              <a:rPr lang="nl-BE" dirty="0">
                <a:sym typeface="Wingdings" panose="05000000000000000000" pitchFamily="2" charset="2"/>
              </a:rPr>
              <a:t>bi-directioneel</a:t>
            </a:r>
          </a:p>
          <a:p>
            <a:endParaRPr lang="nl-NL" dirty="0"/>
          </a:p>
        </p:txBody>
      </p:sp>
      <p:sp>
        <p:nvSpPr>
          <p:cNvPr id="4" name="Titel 3"/>
          <p:cNvSpPr>
            <a:spLocks noGrp="1"/>
          </p:cNvSpPr>
          <p:nvPr>
            <p:ph type="title"/>
          </p:nvPr>
        </p:nvSpPr>
        <p:spPr/>
        <p:txBody>
          <a:bodyPr/>
          <a:lstStyle/>
          <a:p>
            <a:r>
              <a:rPr lang="nl-BE" dirty="0"/>
              <a:t>Cloud : IoT Hub</a:t>
            </a:r>
            <a:endParaRPr lang="nl-NL" dirty="0"/>
          </a:p>
        </p:txBody>
      </p:sp>
      <p:pic>
        <p:nvPicPr>
          <p:cNvPr id="5" name="Picture 6"/>
          <p:cNvPicPr>
            <a:picLocks noChangeAspect="1"/>
          </p:cNvPicPr>
          <p:nvPr/>
        </p:nvPicPr>
        <p:blipFill>
          <a:blip r:embed="rId2"/>
          <a:stretch>
            <a:fillRect/>
          </a:stretch>
        </p:blipFill>
        <p:spPr>
          <a:xfrm>
            <a:off x="3836555" y="981086"/>
            <a:ext cx="5788212" cy="5145077"/>
          </a:xfrm>
          <a:prstGeom prst="rect">
            <a:avLst/>
          </a:prstGeom>
        </p:spPr>
      </p:pic>
      <p:pic>
        <p:nvPicPr>
          <p:cNvPr id="6" name="Picture 7"/>
          <p:cNvPicPr>
            <a:picLocks noChangeAspect="1"/>
          </p:cNvPicPr>
          <p:nvPr/>
        </p:nvPicPr>
        <p:blipFill>
          <a:blip r:embed="rId3"/>
          <a:stretch>
            <a:fillRect/>
          </a:stretch>
        </p:blipFill>
        <p:spPr>
          <a:xfrm>
            <a:off x="937968" y="3163093"/>
            <a:ext cx="2902972" cy="1792365"/>
          </a:xfrm>
          <a:prstGeom prst="rect">
            <a:avLst/>
          </a:prstGeom>
        </p:spPr>
      </p:pic>
    </p:spTree>
    <p:extLst>
      <p:ext uri="{BB962C8B-B14F-4D97-AF65-F5344CB8AC3E}">
        <p14:creationId xmlns:p14="http://schemas.microsoft.com/office/powerpoint/2010/main" val="4041802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8</a:t>
            </a:fld>
            <a:endParaRPr lang="nl-NL" dirty="0"/>
          </a:p>
        </p:txBody>
      </p:sp>
      <p:sp>
        <p:nvSpPr>
          <p:cNvPr id="4" name="Titel 3"/>
          <p:cNvSpPr>
            <a:spLocks noGrp="1"/>
          </p:cNvSpPr>
          <p:nvPr>
            <p:ph type="title"/>
          </p:nvPr>
        </p:nvSpPr>
        <p:spPr/>
        <p:txBody>
          <a:bodyPr/>
          <a:lstStyle/>
          <a:p>
            <a:r>
              <a:rPr lang="nl-BE" dirty="0" err="1"/>
              <a:t>Frontend</a:t>
            </a:r>
            <a:endParaRPr lang="nl-NL" dirty="0"/>
          </a:p>
        </p:txBody>
      </p:sp>
      <p:pic>
        <p:nvPicPr>
          <p:cNvPr id="5" name="Picture 5"/>
          <p:cNvPicPr>
            <a:picLocks noGrp="1" noChangeAspect="1"/>
          </p:cNvPicPr>
          <p:nvPr>
            <p:ph idx="1"/>
          </p:nvPr>
        </p:nvPicPr>
        <p:blipFill>
          <a:blip r:embed="rId2"/>
          <a:stretch>
            <a:fillRect/>
          </a:stretch>
        </p:blipFill>
        <p:spPr>
          <a:xfrm>
            <a:off x="311573" y="1175175"/>
            <a:ext cx="6252136" cy="4351338"/>
          </a:xfrm>
          <a:prstGeom prst="rect">
            <a:avLst/>
          </a:prstGeom>
        </p:spPr>
      </p:pic>
      <p:pic>
        <p:nvPicPr>
          <p:cNvPr id="6" name="Content Placeholder 6"/>
          <p:cNvPicPr>
            <a:picLocks noChangeAspect="1"/>
          </p:cNvPicPr>
          <p:nvPr/>
        </p:nvPicPr>
        <p:blipFill>
          <a:blip r:embed="rId3"/>
          <a:stretch>
            <a:fillRect/>
          </a:stretch>
        </p:blipFill>
        <p:spPr>
          <a:xfrm>
            <a:off x="6519862" y="247471"/>
            <a:ext cx="4181476" cy="2286981"/>
          </a:xfrm>
          <a:prstGeom prst="rect">
            <a:avLst/>
          </a:prstGeom>
        </p:spPr>
      </p:pic>
      <p:pic>
        <p:nvPicPr>
          <p:cNvPr id="7" name="Picture 7"/>
          <p:cNvPicPr>
            <a:picLocks noChangeAspect="1"/>
          </p:cNvPicPr>
          <p:nvPr/>
        </p:nvPicPr>
        <p:blipFill>
          <a:blip r:embed="rId4"/>
          <a:stretch>
            <a:fillRect/>
          </a:stretch>
        </p:blipFill>
        <p:spPr>
          <a:xfrm>
            <a:off x="7776438" y="3030851"/>
            <a:ext cx="2617654" cy="2481737"/>
          </a:xfrm>
          <a:prstGeom prst="rect">
            <a:avLst/>
          </a:prstGeom>
        </p:spPr>
      </p:pic>
    </p:spTree>
    <p:extLst>
      <p:ext uri="{BB962C8B-B14F-4D97-AF65-F5344CB8AC3E}">
        <p14:creationId xmlns:p14="http://schemas.microsoft.com/office/powerpoint/2010/main" val="3402954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fld id="{E0AE1164-1BD5-DA4B-AAEA-67FC200A7D83}" type="slidenum">
              <a:rPr lang="nl-NL" smtClean="0"/>
              <a:pPr/>
              <a:t>9</a:t>
            </a:fld>
            <a:endParaRPr lang="nl-NL" dirty="0"/>
          </a:p>
        </p:txBody>
      </p:sp>
      <p:sp>
        <p:nvSpPr>
          <p:cNvPr id="3" name="Tijdelijke aanduiding voor inhoud 2"/>
          <p:cNvSpPr>
            <a:spLocks noGrp="1"/>
          </p:cNvSpPr>
          <p:nvPr>
            <p:ph idx="1"/>
          </p:nvPr>
        </p:nvSpPr>
        <p:spPr/>
        <p:txBody>
          <a:bodyPr/>
          <a:lstStyle/>
          <a:p>
            <a:r>
              <a:rPr lang="nl-BE" dirty="0" err="1"/>
              <a:t>Permanante</a:t>
            </a:r>
            <a:r>
              <a:rPr lang="nl-BE" dirty="0"/>
              <a:t> evaluatie + project (1 of 2 studenten)</a:t>
            </a:r>
          </a:p>
          <a:p>
            <a:r>
              <a:rPr lang="nl-BE" dirty="0"/>
              <a:t>Basisproject (raspberry pi </a:t>
            </a:r>
            <a:r>
              <a:rPr lang="nl-BE" dirty="0">
                <a:sym typeface="Wingdings" panose="05000000000000000000" pitchFamily="2" charset="2"/>
              </a:rPr>
              <a:t> IOT gateway)</a:t>
            </a:r>
          </a:p>
          <a:p>
            <a:r>
              <a:rPr lang="nl-BE" dirty="0">
                <a:sym typeface="Wingdings" panose="05000000000000000000" pitchFamily="2" charset="2"/>
              </a:rPr>
              <a:t>+ </a:t>
            </a:r>
            <a:r>
              <a:rPr lang="nl-BE" dirty="0" err="1">
                <a:sym typeface="Wingdings" panose="05000000000000000000" pitchFamily="2" charset="2"/>
              </a:rPr>
              <a:t>sigfoxnode</a:t>
            </a:r>
            <a:r>
              <a:rPr lang="nl-BE" dirty="0">
                <a:sym typeface="Wingdings" panose="05000000000000000000" pitchFamily="2" charset="2"/>
              </a:rPr>
              <a:t> of loranode</a:t>
            </a:r>
          </a:p>
          <a:p>
            <a:r>
              <a:rPr lang="nl-BE" dirty="0">
                <a:sym typeface="Wingdings" panose="05000000000000000000" pitchFamily="2" charset="2"/>
              </a:rPr>
              <a:t>+ </a:t>
            </a:r>
            <a:r>
              <a:rPr lang="nl-BE" dirty="0" err="1">
                <a:sym typeface="Wingdings" panose="05000000000000000000" pitchFamily="2" charset="2"/>
              </a:rPr>
              <a:t>sensornode</a:t>
            </a:r>
            <a:endParaRPr lang="nl-BE" dirty="0">
              <a:sym typeface="Wingdings" panose="05000000000000000000" pitchFamily="2" charset="2"/>
            </a:endParaRPr>
          </a:p>
          <a:p>
            <a:r>
              <a:rPr lang="nl-BE" dirty="0">
                <a:sym typeface="Wingdings" panose="05000000000000000000" pitchFamily="2" charset="2"/>
              </a:rPr>
              <a:t>+ </a:t>
            </a:r>
            <a:r>
              <a:rPr lang="nl-BE" dirty="0" err="1">
                <a:sym typeface="Wingdings" panose="05000000000000000000" pitchFamily="2" charset="2"/>
              </a:rPr>
              <a:t>knx</a:t>
            </a:r>
            <a:endParaRPr lang="nl-NL" dirty="0"/>
          </a:p>
        </p:txBody>
      </p:sp>
      <p:sp>
        <p:nvSpPr>
          <p:cNvPr id="4" name="Titel 3"/>
          <p:cNvSpPr>
            <a:spLocks noGrp="1"/>
          </p:cNvSpPr>
          <p:nvPr>
            <p:ph type="title"/>
          </p:nvPr>
        </p:nvSpPr>
        <p:spPr/>
        <p:txBody>
          <a:bodyPr/>
          <a:lstStyle/>
          <a:p>
            <a:r>
              <a:rPr lang="nl-BE" dirty="0"/>
              <a:t>Evaluatie</a:t>
            </a:r>
            <a:endParaRPr lang="nl-NL" dirty="0"/>
          </a:p>
        </p:txBody>
      </p:sp>
    </p:spTree>
    <p:extLst>
      <p:ext uri="{BB962C8B-B14F-4D97-AF65-F5344CB8AC3E}">
        <p14:creationId xmlns:p14="http://schemas.microsoft.com/office/powerpoint/2010/main" val="3434127709"/>
      </p:ext>
    </p:extLst>
  </p:cSld>
  <p:clrMapOvr>
    <a:masterClrMapping/>
  </p:clrMapOvr>
</p:sld>
</file>

<file path=ppt/theme/theme1.xml><?xml version="1.0" encoding="utf-8"?>
<a:theme xmlns:a="http://schemas.openxmlformats.org/drawingml/2006/main" name="1_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nmct_opleiding_powerpoint.pptx</Template>
  <TotalTime>8000</TotalTime>
  <Words>1086</Words>
  <Application>Microsoft Office PowerPoint</Application>
  <PresentationFormat>Breedbeeld</PresentationFormat>
  <Paragraphs>250</Paragraphs>
  <Slides>53</Slides>
  <Notes>1</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53</vt:i4>
      </vt:variant>
    </vt:vector>
  </HeadingPairs>
  <TitlesOfParts>
    <vt:vector size="59" baseType="lpstr">
      <vt:lpstr>Arial</vt:lpstr>
      <vt:lpstr>Calibri</vt:lpstr>
      <vt:lpstr>Ubuntu</vt:lpstr>
      <vt:lpstr>Verdana</vt:lpstr>
      <vt:lpstr>Wingdings</vt:lpstr>
      <vt:lpstr>1_Office-thema</vt:lpstr>
      <vt:lpstr> Domotica</vt:lpstr>
      <vt:lpstr>Domotica =&gt; smartliving</vt:lpstr>
      <vt:lpstr>Wat connecteren?</vt:lpstr>
      <vt:lpstr>1) arduino als sensornode  =&gt; prototyping Raspberry pi  als IoT Gateway</vt:lpstr>
      <vt:lpstr>2) Alternatieve sensornodes : KNX  Domotica</vt:lpstr>
      <vt:lpstr>3) Industriële gegevens =&gt; via opc</vt:lpstr>
      <vt:lpstr>Cloud : IoT Hub</vt:lpstr>
      <vt:lpstr>Frontend</vt:lpstr>
      <vt:lpstr>Evaluatie</vt:lpstr>
      <vt:lpstr>OPC Foundation</vt:lpstr>
      <vt:lpstr>OPC The  industrial interoperability standard</vt:lpstr>
      <vt:lpstr>OPC The  industrial interoperability standard</vt:lpstr>
      <vt:lpstr>OPC The  industrial interoperability standard</vt:lpstr>
      <vt:lpstr>Hoe werkt OPC?</vt:lpstr>
      <vt:lpstr>Interfaces</vt:lpstr>
      <vt:lpstr>OPC-servers</vt:lpstr>
      <vt:lpstr>Kepserver </vt:lpstr>
      <vt:lpstr>Kepserver  : installatie communication drivers</vt:lpstr>
      <vt:lpstr>Kepserver : </vt:lpstr>
      <vt:lpstr>Kepserver =&gt; help menu</vt:lpstr>
      <vt:lpstr>OPC Quick client =&gt; menu =&gt; tools</vt:lpstr>
      <vt:lpstr> Domotica</vt:lpstr>
      <vt:lpstr>Azure Service Bus</vt:lpstr>
      <vt:lpstr>Azure Service Bus</vt:lpstr>
      <vt:lpstr>Azure Service Bus</vt:lpstr>
      <vt:lpstr>Azure Service Bus</vt:lpstr>
      <vt:lpstr>Azure IoT Hub</vt:lpstr>
      <vt:lpstr>Azure IoT Hub</vt:lpstr>
      <vt:lpstr>Azure IoT Hub</vt:lpstr>
      <vt:lpstr>Azure Service Bus</vt:lpstr>
      <vt:lpstr>Azure IoT Hub</vt:lpstr>
      <vt:lpstr>Azure IoT Hub</vt:lpstr>
      <vt:lpstr>Azure IoT Hub</vt:lpstr>
      <vt:lpstr>Azure IoT Hub</vt:lpstr>
      <vt:lpstr>Azure IoT Hub</vt:lpstr>
      <vt:lpstr>Azure IoT Hub</vt:lpstr>
      <vt:lpstr>Azure IoT Hub</vt:lpstr>
      <vt:lpstr>Streaming Analytics</vt:lpstr>
      <vt:lpstr>Streaming Analytics</vt:lpstr>
      <vt:lpstr>Streaming Analytics</vt:lpstr>
      <vt:lpstr>Streaming Analytics</vt:lpstr>
      <vt:lpstr>Streaming Analytics</vt:lpstr>
      <vt:lpstr>Streaming Analytics</vt:lpstr>
      <vt:lpstr>Power BI</vt:lpstr>
      <vt:lpstr>Power BI</vt:lpstr>
      <vt:lpstr>Power BI</vt:lpstr>
      <vt:lpstr>Power BI</vt:lpstr>
      <vt:lpstr>Power BI</vt:lpstr>
      <vt:lpstr>Opdracht : simulator</vt:lpstr>
      <vt:lpstr>Eigen OPC Client =&gt; QuickOOPC.net</vt:lpstr>
      <vt:lpstr>Referenties</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dc:creator>
  <cp:lastModifiedBy>henk bostyn</cp:lastModifiedBy>
  <cp:revision>777</cp:revision>
  <dcterms:created xsi:type="dcterms:W3CDTF">2012-09-04T06:58:07Z</dcterms:created>
  <dcterms:modified xsi:type="dcterms:W3CDTF">2016-09-26T20:10:49Z</dcterms:modified>
</cp:coreProperties>
</file>